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26"/>
  </p:notesMasterIdLst>
  <p:sldIdLst>
    <p:sldId id="2147478862" r:id="rId6"/>
    <p:sldId id="2147478952" r:id="rId7"/>
    <p:sldId id="2147479078" r:id="rId8"/>
    <p:sldId id="2147479066" r:id="rId9"/>
    <p:sldId id="2147479028" r:id="rId10"/>
    <p:sldId id="2147479029" r:id="rId11"/>
    <p:sldId id="2147479070" r:id="rId12"/>
    <p:sldId id="2147479079" r:id="rId13"/>
    <p:sldId id="2147478945" r:id="rId14"/>
    <p:sldId id="2147479059" r:id="rId15"/>
    <p:sldId id="2147478944" r:id="rId16"/>
    <p:sldId id="2147478930" r:id="rId17"/>
    <p:sldId id="2147479072" r:id="rId18"/>
    <p:sldId id="2147479080" r:id="rId19"/>
    <p:sldId id="2147479006" r:id="rId20"/>
    <p:sldId id="2147479008" r:id="rId21"/>
    <p:sldId id="2147479071" r:id="rId22"/>
    <p:sldId id="2147479077" r:id="rId23"/>
    <p:sldId id="2147479067" r:id="rId24"/>
    <p:sldId id="2147479081" r:id="rId25"/>
  </p:sldIdLst>
  <p:sldSz cx="9144000" cy="5148263"/>
  <p:notesSz cx="6858000" cy="9144000"/>
  <p:embeddedFontLst>
    <p:embeddedFont>
      <p:font typeface="RWE Sans" panose="020B0504020101010102" pitchFamily="34" charset="77"/>
      <p:regular r:id="rId27"/>
      <p:bold r:id="rId28"/>
      <p:italic r:id="rId29"/>
      <p:boldItalic r:id="rId30"/>
    </p:embeddedFont>
    <p:embeddedFont>
      <p:font typeface="RWE Sans 5.6" pitchFamily="2" charset="77"/>
      <p:regular r:id="rId31"/>
      <p:bold r:id="rId32"/>
      <p:italic r:id="rId33"/>
      <p:boldItalic r:id="rId34"/>
    </p:embeddedFont>
  </p:embeddedFontLst>
  <p:custDataLst>
    <p:tags r:id="rId35"/>
  </p:custDataLst>
  <p:defaultTextStyle>
    <a:defPPr>
      <a:defRPr lang="de-DE"/>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5181FF-F208-4988-BC7F-107421CD8A29}">
          <p14:sldIdLst>
            <p14:sldId id="2147478862"/>
            <p14:sldId id="2147478952"/>
            <p14:sldId id="2147479078"/>
            <p14:sldId id="2147479066"/>
            <p14:sldId id="2147479028"/>
            <p14:sldId id="2147479029"/>
            <p14:sldId id="2147479070"/>
            <p14:sldId id="2147479079"/>
            <p14:sldId id="2147478945"/>
            <p14:sldId id="2147479059"/>
            <p14:sldId id="2147478944"/>
            <p14:sldId id="2147478930"/>
            <p14:sldId id="2147479072"/>
            <p14:sldId id="2147479080"/>
            <p14:sldId id="2147479006"/>
            <p14:sldId id="2147479008"/>
            <p14:sldId id="2147479071"/>
            <p14:sldId id="2147479077"/>
            <p14:sldId id="2147479067"/>
            <p14:sldId id="2147479081"/>
          </p14:sldIdLst>
        </p14:section>
      </p14:sectionLst>
    </p:ext>
    <p:ext uri="{EFAFB233-063F-42B5-8137-9DF3F51BA10A}">
      <p15:sldGuideLst xmlns:p15="http://schemas.microsoft.com/office/powerpoint/2012/main">
        <p15:guide id="1" orient="horz" pos="1621"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3D813A-285A-F9FA-657F-3CDCC6072E10}" name="Solomon Andrews, Marina" initials="SM" userId="S::ui935990@rwe-ag.com::ecba2b25-514b-473b-a365-3ea0d2b0c0fd" providerId="AD"/>
  <p188:author id="{2A506244-686A-1D9C-6AE4-70340AF7CAA9}" name="Raines, David" initials="DR" userId="S::UI274114@rwe.com::fb894a34-ea70-4713-b19f-239bc6a5b66c" providerId="AD"/>
  <p188:author id="{670AD688-AA4F-8619-27C4-A827B049EA30}" name="Salas, Alex" initials="SA" userId="S::UI948203@rwe.com::2b0a7c7b-afe9-47e1-ad6a-4861b4b94211" providerId="AD"/>
  <p188:author id="{79116C89-0CF2-B605-E03B-10D2F1CAE870}" name="Folks, Lawrence" initials="LF" userId="S::UI912995@rwe.com::3f978502-901d-4710-81d7-1ea0375d8461" providerId="AD"/>
  <p188:author id="{E5CCBA9E-6BE0-12F2-AB60-E61843C7BA2D}" name="Weber, Lucero" initials="WL" userId="S::UI126304@rwe.com::18f0dc2a-ed39-4ac8-af18-d6e6ccc082ff" providerId="AD"/>
  <p188:author id="{6D8058A3-B7D7-2B4C-EB24-E50EBD28514D}" name="Burgueno, Aida" initials="AB" userId="S::UI617435@rwe.com::76b4ee17-156f-4501-8a0f-5fa03d80f0b0" providerId="AD"/>
  <p188:author id="{56D364A9-9F05-72A0-789B-5CBD4C779634}" name="Jain, Neha" initials="JN" userId="S::ui935061@rwe-ag.com::aa67df60-4cb9-46c8-9390-fe6fcbc0b66f" providerId="AD"/>
  <p188:author id="{9C2883F6-CEE6-0140-E7F7-3F8603A9EAE5}" name="Wood, Hanson" initials="WH" userId="S::UI133042@rwe.com::8d729711-e530-4002-99bc-0dedb270d005" providerId="AD"/>
  <p188:author id="{D95B5BFA-2E29-8DA0-82F9-276864E9E69F}" name="Nelson, Zach" initials="NZ" userId="S::ui859474@rwe.com::8aad7d06-6890-4a47-8801-bd81eaabb3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mila Goetze" initials="CG" lastIdx="1" clrIdx="0">
    <p:extLst>
      <p:ext uri="{19B8F6BF-5375-455C-9EA6-DF929625EA0E}">
        <p15:presenceInfo xmlns:p15="http://schemas.microsoft.com/office/powerpoint/2012/main" userId="Camila Goetze" providerId="None"/>
      </p:ext>
    </p:extLst>
  </p:cmAuthor>
  <p:cmAuthor id="2" name="Salas, Alex" initials="SA" lastIdx="9" clrIdx="1">
    <p:extLst>
      <p:ext uri="{19B8F6BF-5375-455C-9EA6-DF929625EA0E}">
        <p15:presenceInfo xmlns:p15="http://schemas.microsoft.com/office/powerpoint/2012/main" userId="S::UI948203@rwe.com::2b0a7c7b-afe9-47e1-ad6a-4861b4b94211" providerId="AD"/>
      </p:ext>
    </p:extLst>
  </p:cmAuthor>
  <p:cmAuthor id="3" name="Solomon Andrews, Marina" initials="SM" lastIdx="1" clrIdx="2">
    <p:extLst>
      <p:ext uri="{19B8F6BF-5375-455C-9EA6-DF929625EA0E}">
        <p15:presenceInfo xmlns:p15="http://schemas.microsoft.com/office/powerpoint/2012/main" userId="S::ui935990@rwe-ag.com::ecba2b25-514b-473b-a365-3ea0d2b0c0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477"/>
    <a:srgbClr val="CC00FF"/>
    <a:srgbClr val="8197B3"/>
    <a:srgbClr val="E4B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197" autoAdjust="0"/>
    <p:restoredTop sz="96159" autoAdjust="0"/>
  </p:normalViewPr>
  <p:slideViewPr>
    <p:cSldViewPr snapToGrid="0">
      <p:cViewPr varScale="1">
        <p:scale>
          <a:sx n="65" d="100"/>
          <a:sy n="65" d="100"/>
        </p:scale>
        <p:origin x="208" y="1672"/>
      </p:cViewPr>
      <p:guideLst>
        <p:guide orient="horz" pos="1621"/>
        <p:guide pos="2880"/>
      </p:guideLst>
    </p:cSldViewPr>
  </p:slideViewPr>
  <p:outlineViewPr>
    <p:cViewPr>
      <p:scale>
        <a:sx n="75" d="100"/>
        <a:sy n="75" d="100"/>
      </p:scale>
      <p:origin x="0" y="-383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8.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gs" Target="tags/tag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8C698-B6E6-4825-BE5C-D88ABA108705}" type="datetimeFigureOut">
              <a:rPr lang="de-DE" smtClean="0"/>
              <a:t>24.01.26</a:t>
            </a:fld>
            <a:endParaRPr lang="de-DE"/>
          </a:p>
        </p:txBody>
      </p:sp>
      <p:sp>
        <p:nvSpPr>
          <p:cNvPr id="4" name="Folienbildplatzhalt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D0B9E-069B-45F3-9BF7-07F1EA0B1F02}" type="slidenum">
              <a:rPr lang="de-DE" smtClean="0"/>
              <a:t>‹#›</a:t>
            </a:fld>
            <a:endParaRPr lang="de-DE"/>
          </a:p>
        </p:txBody>
      </p:sp>
    </p:spTree>
    <p:extLst>
      <p:ext uri="{BB962C8B-B14F-4D97-AF65-F5344CB8AC3E}">
        <p14:creationId xmlns:p14="http://schemas.microsoft.com/office/powerpoint/2010/main" val="346542852"/>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D0B9E-069B-45F3-9BF7-07F1EA0B1F02}" type="slidenum">
              <a:rPr lang="de-DE" smtClean="0"/>
              <a:t>1</a:t>
            </a:fld>
            <a:endParaRPr lang="de-DE"/>
          </a:p>
        </p:txBody>
      </p:sp>
    </p:spTree>
    <p:extLst>
      <p:ext uri="{BB962C8B-B14F-4D97-AF65-F5344CB8AC3E}">
        <p14:creationId xmlns:p14="http://schemas.microsoft.com/office/powerpoint/2010/main" val="260872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D0B9E-069B-45F3-9BF7-07F1EA0B1F02}" type="slidenum">
              <a:rPr lang="de-DE" smtClean="0"/>
              <a:t>2</a:t>
            </a:fld>
            <a:endParaRPr lang="de-DE"/>
          </a:p>
        </p:txBody>
      </p:sp>
    </p:spTree>
    <p:extLst>
      <p:ext uri="{BB962C8B-B14F-4D97-AF65-F5344CB8AC3E}">
        <p14:creationId xmlns:p14="http://schemas.microsoft.com/office/powerpoint/2010/main" val="409659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D0B9E-069B-45F3-9BF7-07F1EA0B1F02}" type="slidenum">
              <a:rPr lang="de-DE" smtClean="0"/>
              <a:t>7</a:t>
            </a:fld>
            <a:endParaRPr lang="de-DE" dirty="0"/>
          </a:p>
        </p:txBody>
      </p:sp>
    </p:spTree>
    <p:extLst>
      <p:ext uri="{BB962C8B-B14F-4D97-AF65-F5344CB8AC3E}">
        <p14:creationId xmlns:p14="http://schemas.microsoft.com/office/powerpoint/2010/main" val="36910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46DD0B9E-069B-45F3-9BF7-07F1EA0B1F0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27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46DD0B9E-069B-45F3-9BF7-07F1EA0B1F0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404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46DD0B9E-069B-45F3-9BF7-07F1EA0B1F0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65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46DD0B9E-069B-45F3-9BF7-07F1EA0B1F0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010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D0B9E-069B-45F3-9BF7-07F1EA0B1F02}" type="slidenum">
              <a:rPr lang="de-DE" smtClean="0"/>
              <a:t>17</a:t>
            </a:fld>
            <a:endParaRPr lang="de-DE" dirty="0"/>
          </a:p>
        </p:txBody>
      </p:sp>
    </p:spTree>
    <p:extLst>
      <p:ext uri="{BB962C8B-B14F-4D97-AF65-F5344CB8AC3E}">
        <p14:creationId xmlns:p14="http://schemas.microsoft.com/office/powerpoint/2010/main" val="1361426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liennummer">
            <a:extLst>
              <a:ext uri="{FF2B5EF4-FFF2-40B4-BE49-F238E27FC236}">
                <a16:creationId xmlns:a16="http://schemas.microsoft.com/office/drawing/2014/main" id="{C7B05CF9-0C14-4E60-9298-84DC510A8BB9}"/>
              </a:ext>
            </a:extLst>
          </p:cNvPr>
          <p:cNvSpPr>
            <a:spLocks noGrp="1"/>
          </p:cNvSpPr>
          <p:nvPr>
            <p:ph type="sldNum" sz="quarter" idx="16"/>
          </p:nvPr>
        </p:nvSpPr>
        <p:spPr>
          <a:xfrm>
            <a:off x="8098164" y="5292000"/>
            <a:ext cx="504000" cy="108000"/>
          </a:xfrm>
        </p:spPr>
        <p:txBody>
          <a:bodyPr/>
          <a:lstStyle/>
          <a:p>
            <a:r>
              <a:rPr lang="en-GB"/>
              <a:t>Page </a:t>
            </a:r>
            <a:fld id="{677F1DB9-6BD1-4662-AD32-A5C07CCC53B6}" type="slidenum">
              <a:rPr lang="en-GB" sz="600" smtClean="0"/>
              <a:pPr/>
              <a:t>‹#›</a:t>
            </a:fld>
            <a:endParaRPr lang="en-GB"/>
          </a:p>
        </p:txBody>
      </p:sp>
      <p:sp>
        <p:nvSpPr>
          <p:cNvPr id="25" name="Fußzeile">
            <a:extLst>
              <a:ext uri="{FF2B5EF4-FFF2-40B4-BE49-F238E27FC236}">
                <a16:creationId xmlns:a16="http://schemas.microsoft.com/office/drawing/2014/main" id="{52760A87-05D5-47F4-966C-F3857A204A76}"/>
              </a:ext>
            </a:extLst>
          </p:cNvPr>
          <p:cNvSpPr>
            <a:spLocks noGrp="1"/>
          </p:cNvSpPr>
          <p:nvPr>
            <p:ph type="ftr" sz="quarter" idx="15"/>
          </p:nvPr>
        </p:nvSpPr>
        <p:spPr>
          <a:xfrm>
            <a:off x="1440000" y="5292000"/>
            <a:ext cx="6588000" cy="108000"/>
          </a:xfrm>
        </p:spPr>
        <p:txBody>
          <a:bodyPr/>
          <a:lstStyle/>
          <a:p>
            <a:r>
              <a:rPr lang="en-US"/>
              <a:t>Janus Solar and Battery Storage Project | County of Colusa Board of Supervisors | 02.25.2025</a:t>
            </a:r>
            <a:endParaRPr lang="en-GB"/>
          </a:p>
        </p:txBody>
      </p:sp>
      <p:sp>
        <p:nvSpPr>
          <p:cNvPr id="20" name="Datum">
            <a:extLst>
              <a:ext uri="{FF2B5EF4-FFF2-40B4-BE49-F238E27FC236}">
                <a16:creationId xmlns:a16="http://schemas.microsoft.com/office/drawing/2014/main" id="{97B4E906-131F-490E-B3AF-AF5CE6F01541}"/>
              </a:ext>
            </a:extLst>
          </p:cNvPr>
          <p:cNvSpPr>
            <a:spLocks noGrp="1"/>
          </p:cNvSpPr>
          <p:nvPr>
            <p:ph type="dt" sz="half" idx="14"/>
          </p:nvPr>
        </p:nvSpPr>
        <p:spPr>
          <a:xfrm>
            <a:off x="863999" y="5292000"/>
            <a:ext cx="504000" cy="108000"/>
          </a:xfrm>
        </p:spPr>
        <p:txBody>
          <a:bodyPr/>
          <a:lstStyle/>
          <a:p>
            <a:fld id="{7A43AF82-BFD8-4271-8C5F-3CAE987050FB}" type="datetime1">
              <a:rPr lang="de-DE" smtClean="0"/>
              <a:t>24.01.26</a:t>
            </a:fld>
            <a:endParaRPr lang="en-GB"/>
          </a:p>
        </p:txBody>
      </p:sp>
      <p:pic>
        <p:nvPicPr>
          <p:cNvPr id="12" name="Energiefeld">
            <a:extLst>
              <a:ext uri="{FF2B5EF4-FFF2-40B4-BE49-F238E27FC236}">
                <a16:creationId xmlns:a16="http://schemas.microsoft.com/office/drawing/2014/main" id="{16BD3CE1-BE51-4D71-99C6-18F96DC18C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2173" y="1980263"/>
            <a:ext cx="3551827" cy="3168000"/>
          </a:xfrm>
          <a:prstGeom prst="rect">
            <a:avLst/>
          </a:prstGeom>
        </p:spPr>
      </p:pic>
      <p:pic>
        <p:nvPicPr>
          <p:cNvPr id="23" name="RWE Logo">
            <a:extLst>
              <a:ext uri="{FF2B5EF4-FFF2-40B4-BE49-F238E27FC236}">
                <a16:creationId xmlns:a16="http://schemas.microsoft.com/office/drawing/2014/main" id="{55386AFA-5C87-4DD0-90DA-C27B4195EAE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942000" y="288000"/>
            <a:ext cx="1260000" cy="360000"/>
          </a:xfrm>
          <a:prstGeom prst="rect">
            <a:avLst/>
          </a:prstGeom>
        </p:spPr>
      </p:pic>
      <p:sp>
        <p:nvSpPr>
          <p:cNvPr id="21" name="Thema/Unterthema">
            <a:extLst>
              <a:ext uri="{FF2B5EF4-FFF2-40B4-BE49-F238E27FC236}">
                <a16:creationId xmlns:a16="http://schemas.microsoft.com/office/drawing/2014/main" id="{EC07B22B-D9D1-4E18-9044-5F6D7DC01C9D}"/>
              </a:ext>
            </a:extLst>
          </p:cNvPr>
          <p:cNvSpPr>
            <a:spLocks noGrp="1"/>
          </p:cNvSpPr>
          <p:nvPr>
            <p:ph type="body" orient="vert" idx="13" hasCustomPrompt="1"/>
          </p:nvPr>
        </p:nvSpPr>
        <p:spPr>
          <a:xfrm>
            <a:off x="538163" y="2160589"/>
            <a:ext cx="8062913" cy="2519361"/>
          </a:xfrm>
        </p:spPr>
        <p:txBody>
          <a:bodyPr vert="horz">
            <a:normAutofit/>
          </a:bodyPr>
          <a:lstStyle>
            <a:lvl1pPr marL="0" indent="0">
              <a:lnSpc>
                <a:spcPct val="100000"/>
              </a:lnSpc>
              <a:spcBef>
                <a:spcPts val="0"/>
              </a:spcBef>
              <a:buFont typeface="Arial" panose="020B0604020202020204" pitchFamily="34" charset="0"/>
              <a:buNone/>
              <a:defRPr sz="3400" b="1" spc="0" baseline="0">
                <a:solidFill>
                  <a:schemeClr val="bg1"/>
                </a:solidFill>
                <a:latin typeface="+mj-lt"/>
              </a:defRPr>
            </a:lvl1pPr>
            <a:lvl2pPr marL="0" indent="0">
              <a:lnSpc>
                <a:spcPct val="100000"/>
              </a:lnSpc>
              <a:spcBef>
                <a:spcPts val="1600"/>
              </a:spcBef>
              <a:buFont typeface="Arial" panose="020B0604020202020204" pitchFamily="34" charset="0"/>
              <a:buNone/>
              <a:defRPr sz="1800" b="1" spc="0" baseline="0">
                <a:solidFill>
                  <a:schemeClr val="bg1"/>
                </a:solidFill>
                <a:latin typeface="+mj-lt"/>
              </a:defRPr>
            </a:lvl2pPr>
            <a:lvl3pPr marL="0" indent="0">
              <a:lnSpc>
                <a:spcPct val="100000"/>
              </a:lnSpc>
              <a:spcBef>
                <a:spcPts val="1000"/>
              </a:spcBef>
              <a:buNone/>
              <a:defRPr sz="1200" b="0" spc="0" baseline="0">
                <a:solidFill>
                  <a:schemeClr val="bg1"/>
                </a:solidFill>
                <a:latin typeface="+mn-lt"/>
              </a:defRPr>
            </a:lvl3pPr>
            <a:lvl4pPr marL="0" indent="0">
              <a:lnSpc>
                <a:spcPct val="100000"/>
              </a:lnSpc>
              <a:spcBef>
                <a:spcPts val="0"/>
              </a:spcBef>
              <a:buNone/>
              <a:defRPr sz="1200" b="0" spc="0" baseline="0">
                <a:solidFill>
                  <a:schemeClr val="bg1"/>
                </a:solidFill>
                <a:latin typeface="+mn-lt"/>
              </a:defRPr>
            </a:lvl4pPr>
            <a:lvl5pPr marL="0" indent="0">
              <a:lnSpc>
                <a:spcPct val="100000"/>
              </a:lnSpc>
              <a:spcBef>
                <a:spcPts val="0"/>
              </a:spcBef>
              <a:buNone/>
              <a:defRPr sz="1200" b="0" spc="0" baseline="0">
                <a:solidFill>
                  <a:schemeClr val="bg1"/>
                </a:solidFill>
                <a:latin typeface="+mn-lt"/>
              </a:defRPr>
            </a:lvl5pPr>
            <a:lvl6pPr marL="0" indent="0">
              <a:lnSpc>
                <a:spcPct val="100000"/>
              </a:lnSpc>
              <a:spcBef>
                <a:spcPts val="0"/>
              </a:spcBef>
              <a:buNone/>
              <a:defRPr sz="1200" b="0" spc="0" baseline="0">
                <a:solidFill>
                  <a:schemeClr val="bg1"/>
                </a:solidFill>
                <a:latin typeface="+mn-lt"/>
              </a:defRPr>
            </a:lvl6pPr>
            <a:lvl7pPr marL="0" indent="0">
              <a:lnSpc>
                <a:spcPct val="100000"/>
              </a:lnSpc>
              <a:spcBef>
                <a:spcPts val="0"/>
              </a:spcBef>
              <a:buNone/>
              <a:defRPr sz="1200" b="0" spc="0" baseline="0">
                <a:solidFill>
                  <a:schemeClr val="bg1"/>
                </a:solidFill>
                <a:latin typeface="+mn-lt"/>
              </a:defRPr>
            </a:lvl7pPr>
            <a:lvl8pPr marL="0" indent="0">
              <a:lnSpc>
                <a:spcPct val="100000"/>
              </a:lnSpc>
              <a:spcBef>
                <a:spcPts val="0"/>
              </a:spcBef>
              <a:buFont typeface="Arial" panose="020B0604020202020204" pitchFamily="34" charset="0"/>
              <a:buNone/>
              <a:defRPr sz="1200" b="0" spc="0" baseline="0">
                <a:solidFill>
                  <a:schemeClr val="bg1"/>
                </a:solidFill>
                <a:latin typeface="+mn-lt"/>
              </a:defRPr>
            </a:lvl8pPr>
            <a:lvl9pPr marL="0" indent="0">
              <a:lnSpc>
                <a:spcPct val="100000"/>
              </a:lnSpc>
              <a:spcBef>
                <a:spcPts val="0"/>
              </a:spcBef>
              <a:buFont typeface="Arial" panose="020B0604020202020204" pitchFamily="34" charset="0"/>
              <a:buNone/>
              <a:defRPr lang="de-DE" sz="1200" b="0" i="0" u="none" strike="noStrike" spc="0" baseline="0" smtClean="0">
                <a:solidFill>
                  <a:schemeClr val="bg1"/>
                </a:solidFill>
                <a:latin typeface="+mn-lt"/>
              </a:defRPr>
            </a:lvl9pPr>
          </a:lstStyle>
          <a:p>
            <a:pPr lvl="0"/>
            <a:r>
              <a:rPr lang="en-GB" noProof="0"/>
              <a:t>Subject of the presentation on the first level // for subtopic and additional information </a:t>
            </a:r>
            <a:br>
              <a:rPr lang="en-GB" noProof="0"/>
            </a:br>
            <a:r>
              <a:rPr lang="en-GB" noProof="0"/>
              <a:t>&gt;&gt; Increase List Level </a:t>
            </a:r>
          </a:p>
          <a:p>
            <a:pPr lvl="1"/>
            <a:r>
              <a:rPr lang="en-GB" noProof="0"/>
              <a:t>Second level</a:t>
            </a:r>
          </a:p>
          <a:p>
            <a:pPr lvl="2"/>
            <a:r>
              <a:rPr lang="en-GB" noProof="0"/>
              <a:t>Third level</a:t>
            </a:r>
          </a:p>
        </p:txBody>
      </p:sp>
    </p:spTree>
    <p:extLst>
      <p:ext uri="{BB962C8B-B14F-4D97-AF65-F5344CB8AC3E}">
        <p14:creationId xmlns:p14="http://schemas.microsoft.com/office/powerpoint/2010/main" val="2448618800"/>
      </p:ext>
    </p:extLst>
  </p:cSld>
  <p:clrMapOvr>
    <a:masterClrMapping/>
  </p:clrMapOvr>
  <p:extLst>
    <p:ext uri="{DCECCB84-F9BA-43D5-87BE-67443E8EF086}">
      <p15:sldGuideLst xmlns:p15="http://schemas.microsoft.com/office/powerpoint/2012/main">
        <p15:guide id="1" pos="339" userDrawn="1">
          <p15:clr>
            <a:srgbClr val="FBAE40"/>
          </p15:clr>
        </p15:guide>
        <p15:guide id="2" pos="5420" userDrawn="1">
          <p15:clr>
            <a:srgbClr val="FBAE40"/>
          </p15:clr>
        </p15:guide>
        <p15:guide id="3" orient="horz" pos="1361" userDrawn="1">
          <p15:clr>
            <a:srgbClr val="FBAE40"/>
          </p15:clr>
        </p15:guide>
        <p15:guide id="5" pos="4263" userDrawn="1">
          <p15:clr>
            <a:srgbClr val="FBAE40"/>
          </p15:clr>
        </p15:guide>
        <p15:guide id="6" orient="horz" pos="294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5" name="Foliennummer">
            <a:extLst>
              <a:ext uri="{FF2B5EF4-FFF2-40B4-BE49-F238E27FC236}">
                <a16:creationId xmlns:a16="http://schemas.microsoft.com/office/drawing/2014/main" id="{A1A11B15-E0F1-4D35-BEEC-EFC7E30ED0E3}"/>
              </a:ext>
            </a:extLst>
          </p:cNvPr>
          <p:cNvSpPr>
            <a:spLocks noGrp="1"/>
          </p:cNvSpPr>
          <p:nvPr>
            <p:ph type="sldNum" sz="quarter" idx="16"/>
          </p:nvPr>
        </p:nvSpPr>
        <p:spPr/>
        <p:txBody>
          <a:bodyPr/>
          <a:lstStyle/>
          <a:p>
            <a:r>
              <a:rPr lang="en-GB"/>
              <a:t>Page </a:t>
            </a:r>
            <a:fld id="{677F1DB9-6BD1-4662-AD32-A5C07CCC53B6}" type="slidenum">
              <a:rPr lang="en-GB" sz="600" smtClean="0"/>
              <a:pPr/>
              <a:t>‹#›</a:t>
            </a:fld>
            <a:endParaRPr lang="en-GB"/>
          </a:p>
        </p:txBody>
      </p:sp>
      <p:sp>
        <p:nvSpPr>
          <p:cNvPr id="14" name="Fußzeile">
            <a:extLst>
              <a:ext uri="{FF2B5EF4-FFF2-40B4-BE49-F238E27FC236}">
                <a16:creationId xmlns:a16="http://schemas.microsoft.com/office/drawing/2014/main" id="{0A5AD056-E09D-4A82-AB19-618E87B47D3A}"/>
              </a:ext>
            </a:extLst>
          </p:cNvPr>
          <p:cNvSpPr>
            <a:spLocks noGrp="1"/>
          </p:cNvSpPr>
          <p:nvPr>
            <p:ph type="ftr" sz="quarter" idx="15"/>
          </p:nvPr>
        </p:nvSpPr>
        <p:spPr/>
        <p:txBody>
          <a:bodyPr/>
          <a:lstStyle>
            <a:lvl1pPr>
              <a:defRPr/>
            </a:lvl1pPr>
          </a:lstStyle>
          <a:p>
            <a:endParaRPr lang="en-US" dirty="0"/>
          </a:p>
        </p:txBody>
      </p:sp>
      <p:sp>
        <p:nvSpPr>
          <p:cNvPr id="13" name="Datum">
            <a:extLst>
              <a:ext uri="{FF2B5EF4-FFF2-40B4-BE49-F238E27FC236}">
                <a16:creationId xmlns:a16="http://schemas.microsoft.com/office/drawing/2014/main" id="{7937C116-263C-44A1-87D8-7540143002F8}"/>
              </a:ext>
            </a:extLst>
          </p:cNvPr>
          <p:cNvSpPr>
            <a:spLocks noGrp="1"/>
          </p:cNvSpPr>
          <p:nvPr>
            <p:ph type="dt" sz="half" idx="14"/>
          </p:nvPr>
        </p:nvSpPr>
        <p:spPr/>
        <p:txBody>
          <a:bodyPr/>
          <a:lstStyle/>
          <a:p>
            <a:fld id="{AB53D7A1-F0D6-451D-AF0F-9339ACB4DA54}" type="datetime1">
              <a:rPr lang="de-DE" smtClean="0"/>
              <a:t>24.01.26</a:t>
            </a:fld>
            <a:endParaRPr lang="en-GB"/>
          </a:p>
        </p:txBody>
      </p:sp>
      <p:sp>
        <p:nvSpPr>
          <p:cNvPr id="19" name="Quelle">
            <a:extLst>
              <a:ext uri="{FF2B5EF4-FFF2-40B4-BE49-F238E27FC236}">
                <a16:creationId xmlns:a16="http://schemas.microsoft.com/office/drawing/2014/main" id="{1A96136A-5EC6-4C9F-97BB-7F0DFC1B9EFE}"/>
              </a:ext>
            </a:extLst>
          </p:cNvPr>
          <p:cNvSpPr>
            <a:spLocks noGrp="1"/>
          </p:cNvSpPr>
          <p:nvPr>
            <p:ph type="body" orient="vert" idx="17" hasCustomPrompt="1"/>
          </p:nvPr>
        </p:nvSpPr>
        <p:spPr>
          <a:xfrm>
            <a:off x="538163" y="4555050"/>
            <a:ext cx="8062913" cy="216000"/>
          </a:xfrm>
        </p:spPr>
        <p:txBody>
          <a:bodyPr vert="horz" anchor="b" anchorCtr="0">
            <a:noAutofit/>
          </a:bodyPr>
          <a:lstStyle>
            <a:lvl1pPr marL="0" indent="0">
              <a:lnSpc>
                <a:spcPct val="100000"/>
              </a:lnSpc>
              <a:spcBef>
                <a:spcPts val="0"/>
              </a:spcBef>
              <a:buFont typeface="Arial" panose="020B0604020202020204" pitchFamily="34" charset="0"/>
              <a:buNone/>
              <a:defRPr sz="650" b="0" i="0" spc="0" baseline="0">
                <a:solidFill>
                  <a:schemeClr val="accent2"/>
                </a:solidFill>
                <a:latin typeface="+mn-lt"/>
              </a:defRPr>
            </a:lvl1pPr>
            <a:lvl2pPr marL="0" indent="0">
              <a:lnSpc>
                <a:spcPct val="100000"/>
              </a:lnSpc>
              <a:spcBef>
                <a:spcPts val="0"/>
              </a:spcBef>
              <a:buFont typeface="Arial" panose="020B0604020202020204" pitchFamily="34" charset="0"/>
              <a:buNone/>
              <a:defRPr sz="650" b="0" i="0" spc="0" baseline="0">
                <a:solidFill>
                  <a:schemeClr val="accent2"/>
                </a:solidFill>
                <a:latin typeface="+mn-lt"/>
              </a:defRPr>
            </a:lvl2pPr>
            <a:lvl3pPr marL="0" indent="0">
              <a:lnSpc>
                <a:spcPct val="100000"/>
              </a:lnSpc>
              <a:spcBef>
                <a:spcPts val="0"/>
              </a:spcBef>
              <a:buNone/>
              <a:defRPr sz="650" b="0" i="0" spc="0" baseline="0">
                <a:solidFill>
                  <a:schemeClr val="accent2"/>
                </a:solidFill>
                <a:latin typeface="+mn-lt"/>
              </a:defRPr>
            </a:lvl3pPr>
            <a:lvl4pPr marL="0" indent="0">
              <a:lnSpc>
                <a:spcPct val="100000"/>
              </a:lnSpc>
              <a:spcBef>
                <a:spcPts val="0"/>
              </a:spcBef>
              <a:buNone/>
              <a:defRPr sz="650" b="0" i="0" spc="0" baseline="0">
                <a:solidFill>
                  <a:schemeClr val="accent2"/>
                </a:solidFill>
                <a:latin typeface="+mn-lt"/>
              </a:defRPr>
            </a:lvl4pPr>
            <a:lvl5pPr marL="0" indent="0">
              <a:lnSpc>
                <a:spcPct val="100000"/>
              </a:lnSpc>
              <a:spcBef>
                <a:spcPts val="0"/>
              </a:spcBef>
              <a:buNone/>
              <a:defRPr sz="650" b="0" i="0" spc="0" baseline="0">
                <a:solidFill>
                  <a:schemeClr val="accent2"/>
                </a:solidFill>
                <a:latin typeface="+mn-lt"/>
              </a:defRPr>
            </a:lvl5pPr>
            <a:lvl6pPr marL="0" indent="0">
              <a:lnSpc>
                <a:spcPct val="100000"/>
              </a:lnSpc>
              <a:spcBef>
                <a:spcPts val="0"/>
              </a:spcBef>
              <a:buNone/>
              <a:defRPr sz="650" b="0" i="0" spc="0" baseline="0">
                <a:solidFill>
                  <a:schemeClr val="accent2"/>
                </a:solidFill>
                <a:latin typeface="+mn-lt"/>
              </a:defRPr>
            </a:lvl6pPr>
            <a:lvl7pPr marL="0" indent="0">
              <a:lnSpc>
                <a:spcPct val="100000"/>
              </a:lnSpc>
              <a:spcBef>
                <a:spcPts val="0"/>
              </a:spcBef>
              <a:buNone/>
              <a:defRPr sz="650" b="0" i="0" spc="0" baseline="0">
                <a:solidFill>
                  <a:schemeClr val="accent2"/>
                </a:solidFill>
                <a:latin typeface="+mn-lt"/>
              </a:defRPr>
            </a:lvl7pPr>
            <a:lvl8pPr marL="0" indent="0">
              <a:lnSpc>
                <a:spcPct val="100000"/>
              </a:lnSpc>
              <a:spcBef>
                <a:spcPts val="0"/>
              </a:spcBef>
              <a:buFont typeface="Arial" panose="020B0604020202020204" pitchFamily="34" charset="0"/>
              <a:buNone/>
              <a:defRPr sz="650" b="0" i="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0" u="none" strike="noStrike" spc="0" baseline="0" smtClean="0">
                <a:solidFill>
                  <a:schemeClr val="accent2"/>
                </a:solidFill>
                <a:latin typeface="+mn-lt"/>
              </a:defRPr>
            </a:lvl9pPr>
          </a:lstStyle>
          <a:p>
            <a:pPr lvl="0"/>
            <a:r>
              <a:rPr lang="en-GB" noProof="0"/>
              <a:t>Source (bold): sample source | # (superscript) sample source | # (superscript) sample source // no further levels</a:t>
            </a:r>
          </a:p>
        </p:txBody>
      </p:sp>
      <p:sp>
        <p:nvSpPr>
          <p:cNvPr id="3" name="Inhalt">
            <a:extLst>
              <a:ext uri="{FF2B5EF4-FFF2-40B4-BE49-F238E27FC236}">
                <a16:creationId xmlns:a16="http://schemas.microsoft.com/office/drawing/2014/main" id="{98C7491E-756C-46A1-B1E4-A02BE90EEC97}"/>
              </a:ext>
            </a:extLst>
          </p:cNvPr>
          <p:cNvSpPr>
            <a:spLocks noGrp="1"/>
          </p:cNvSpPr>
          <p:nvPr>
            <p:ph idx="1" hasCustomPrompt="1"/>
          </p:nvPr>
        </p:nvSpPr>
        <p:spPr>
          <a:xfrm>
            <a:off x="538162" y="1438274"/>
            <a:ext cx="8064000" cy="324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p:txBody>
      </p:sp>
      <p:sp>
        <p:nvSpPr>
          <p:cNvPr id="7" name="Headline/Subheadline">
            <a:extLst>
              <a:ext uri="{FF2B5EF4-FFF2-40B4-BE49-F238E27FC236}">
                <a16:creationId xmlns:a16="http://schemas.microsoft.com/office/drawing/2014/main" id="{ED731C04-CFBC-4232-9BBD-2CF92ECAD7A9}"/>
              </a:ext>
            </a:extLst>
          </p:cNvPr>
          <p:cNvSpPr>
            <a:spLocks noGrp="1"/>
          </p:cNvSpPr>
          <p:nvPr>
            <p:ph type="body" orient="vert" idx="13" hasCustomPrompt="1"/>
          </p:nvPr>
        </p:nvSpPr>
        <p:spPr>
          <a:xfrm>
            <a:off x="538163" y="358776"/>
            <a:ext cx="8062913" cy="684000"/>
          </a:xfrm>
        </p:spPr>
        <p:txBody>
          <a:bodyPr vert="horz">
            <a:normAutofit/>
          </a:bodyPr>
          <a:lstStyle>
            <a:lvl1pPr marL="0" indent="0">
              <a:lnSpc>
                <a:spcPct val="100000"/>
              </a:lnSpc>
              <a:spcBef>
                <a:spcPts val="0"/>
              </a:spcBef>
              <a:buFont typeface="Arial" panose="020B0604020202020204" pitchFamily="34" charset="0"/>
              <a:buNone/>
              <a:defRPr sz="2100" b="1" spc="0" baseline="0">
                <a:solidFill>
                  <a:schemeClr val="accent2"/>
                </a:solidFill>
                <a:latin typeface="+mj-lt"/>
              </a:defRPr>
            </a:lvl1pPr>
            <a:lvl2pPr marL="0" indent="0">
              <a:lnSpc>
                <a:spcPct val="100000"/>
              </a:lnSpc>
              <a:spcBef>
                <a:spcPts val="0"/>
              </a:spcBef>
              <a:buFont typeface="Arial" panose="020B0604020202020204" pitchFamily="34" charset="0"/>
              <a:buNone/>
              <a:defRPr sz="2100" b="1" spc="0" baseline="0">
                <a:solidFill>
                  <a:srgbClr val="3ED8C3"/>
                </a:solidFill>
                <a:latin typeface="+mj-lt"/>
              </a:defRPr>
            </a:lvl2pPr>
            <a:lvl3pPr marL="0" indent="0">
              <a:lnSpc>
                <a:spcPct val="100000"/>
              </a:lnSpc>
              <a:spcBef>
                <a:spcPts val="0"/>
              </a:spcBef>
              <a:buNone/>
              <a:defRPr sz="2100" b="1" spc="0" baseline="0">
                <a:solidFill>
                  <a:srgbClr val="3ED8C3"/>
                </a:solidFill>
                <a:latin typeface="+mj-lt"/>
              </a:defRPr>
            </a:lvl3pPr>
            <a:lvl4pPr marL="0" indent="0">
              <a:lnSpc>
                <a:spcPct val="100000"/>
              </a:lnSpc>
              <a:spcBef>
                <a:spcPts val="0"/>
              </a:spcBef>
              <a:buNone/>
              <a:defRPr sz="2100" b="1" spc="0" baseline="0">
                <a:solidFill>
                  <a:srgbClr val="3ED8C3"/>
                </a:solidFill>
                <a:latin typeface="+mj-lt"/>
              </a:defRPr>
            </a:lvl4pPr>
            <a:lvl5pPr marL="0" indent="0">
              <a:lnSpc>
                <a:spcPct val="100000"/>
              </a:lnSpc>
              <a:spcBef>
                <a:spcPts val="0"/>
              </a:spcBef>
              <a:buNone/>
              <a:defRPr sz="2100" b="1" spc="0" baseline="0">
                <a:solidFill>
                  <a:srgbClr val="3ED8C3"/>
                </a:solidFill>
                <a:latin typeface="+mj-lt"/>
              </a:defRPr>
            </a:lvl5pPr>
            <a:lvl6pPr marL="0" indent="0">
              <a:lnSpc>
                <a:spcPct val="100000"/>
              </a:lnSpc>
              <a:spcBef>
                <a:spcPts val="0"/>
              </a:spcBef>
              <a:buNone/>
              <a:defRPr sz="2100" b="1" spc="0" baseline="0">
                <a:solidFill>
                  <a:srgbClr val="3ED8C3"/>
                </a:solidFill>
                <a:latin typeface="+mj-lt"/>
              </a:defRPr>
            </a:lvl6pPr>
            <a:lvl7pPr marL="0" indent="0">
              <a:lnSpc>
                <a:spcPct val="100000"/>
              </a:lnSpc>
              <a:spcBef>
                <a:spcPts val="0"/>
              </a:spcBef>
              <a:buNone/>
              <a:defRPr sz="2100" b="1" spc="0" baseline="0">
                <a:solidFill>
                  <a:srgbClr val="3ED8C3"/>
                </a:solidFill>
                <a:latin typeface="+mj-lt"/>
              </a:defRPr>
            </a:lvl7pPr>
            <a:lvl8pPr marL="0" indent="0">
              <a:lnSpc>
                <a:spcPct val="100000"/>
              </a:lnSpc>
              <a:spcBef>
                <a:spcPts val="0"/>
              </a:spcBef>
              <a:buFont typeface="Arial" panose="020B0604020202020204" pitchFamily="34" charset="0"/>
              <a:buNone/>
              <a:defRPr sz="21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100"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p>
        </p:txBody>
      </p:sp>
    </p:spTree>
    <p:extLst>
      <p:ext uri="{BB962C8B-B14F-4D97-AF65-F5344CB8AC3E}">
        <p14:creationId xmlns:p14="http://schemas.microsoft.com/office/powerpoint/2010/main" val="1487777789"/>
      </p:ext>
    </p:extLst>
  </p:cSld>
  <p:clrMapOvr>
    <a:masterClrMapping/>
  </p:clrMapOvr>
  <p:extLst>
    <p:ext uri="{DCECCB84-F9BA-43D5-87BE-67443E8EF086}">
      <p15:sldGuideLst xmlns:p15="http://schemas.microsoft.com/office/powerpoint/2012/main">
        <p15:guide id="1" pos="339" userDrawn="1">
          <p15:clr>
            <a:srgbClr val="FBAE40"/>
          </p15:clr>
        </p15:guide>
        <p15:guide id="2" orient="horz" pos="906" userDrawn="1">
          <p15:clr>
            <a:srgbClr val="FBAE40"/>
          </p15:clr>
        </p15:guide>
        <p15:guide id="3" pos="5420" userDrawn="1">
          <p15:clr>
            <a:srgbClr val="FBAE40"/>
          </p15:clr>
        </p15:guide>
        <p15:guide id="4" orient="horz" pos="226" userDrawn="1">
          <p15:clr>
            <a:srgbClr val="FBAE40"/>
          </p15:clr>
        </p15:guide>
        <p15:guide id="6" orient="horz" pos="294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x heading with content">
    <p:spTree>
      <p:nvGrpSpPr>
        <p:cNvPr id="1" name=""/>
        <p:cNvGrpSpPr/>
        <p:nvPr/>
      </p:nvGrpSpPr>
      <p:grpSpPr>
        <a:xfrm>
          <a:off x="0" y="0"/>
          <a:ext cx="0" cy="0"/>
          <a:chOff x="0" y="0"/>
          <a:chExt cx="0" cy="0"/>
        </a:xfrm>
      </p:grpSpPr>
      <p:sp>
        <p:nvSpPr>
          <p:cNvPr id="22" name="Foliennummer">
            <a:extLst>
              <a:ext uri="{FF2B5EF4-FFF2-40B4-BE49-F238E27FC236}">
                <a16:creationId xmlns:a16="http://schemas.microsoft.com/office/drawing/2014/main" id="{37E27EA3-12B6-45BA-B20A-4CA637791E7D}"/>
              </a:ext>
            </a:extLst>
          </p:cNvPr>
          <p:cNvSpPr>
            <a:spLocks noGrp="1"/>
          </p:cNvSpPr>
          <p:nvPr>
            <p:ph type="sldNum" sz="quarter" idx="28"/>
          </p:nvPr>
        </p:nvSpPr>
        <p:spPr/>
        <p:txBody>
          <a:bodyPr/>
          <a:lstStyle/>
          <a:p>
            <a:r>
              <a:rPr lang="en-GB"/>
              <a:t>Page </a:t>
            </a:r>
            <a:fld id="{677F1DB9-6BD1-4662-AD32-A5C07CCC53B6}" type="slidenum">
              <a:rPr lang="en-GB" sz="600" smtClean="0"/>
              <a:pPr/>
              <a:t>‹#›</a:t>
            </a:fld>
            <a:endParaRPr lang="en-GB"/>
          </a:p>
        </p:txBody>
      </p:sp>
      <p:sp>
        <p:nvSpPr>
          <p:cNvPr id="21" name="Fußzeile">
            <a:extLst>
              <a:ext uri="{FF2B5EF4-FFF2-40B4-BE49-F238E27FC236}">
                <a16:creationId xmlns:a16="http://schemas.microsoft.com/office/drawing/2014/main" id="{3B699A9C-4DF5-4D16-8023-019C9CA4B904}"/>
              </a:ext>
            </a:extLst>
          </p:cNvPr>
          <p:cNvSpPr>
            <a:spLocks noGrp="1"/>
          </p:cNvSpPr>
          <p:nvPr>
            <p:ph type="ftr" sz="quarter" idx="27"/>
          </p:nvPr>
        </p:nvSpPr>
        <p:spPr/>
        <p:txBody>
          <a:bodyPr/>
          <a:lstStyle/>
          <a:p>
            <a:endParaRPr lang="en-GB" dirty="0"/>
          </a:p>
        </p:txBody>
      </p:sp>
      <p:sp>
        <p:nvSpPr>
          <p:cNvPr id="20" name="Datum">
            <a:extLst>
              <a:ext uri="{FF2B5EF4-FFF2-40B4-BE49-F238E27FC236}">
                <a16:creationId xmlns:a16="http://schemas.microsoft.com/office/drawing/2014/main" id="{BF8CECC2-DF5C-4EA5-B029-37E05F570F98}"/>
              </a:ext>
            </a:extLst>
          </p:cNvPr>
          <p:cNvSpPr>
            <a:spLocks noGrp="1"/>
          </p:cNvSpPr>
          <p:nvPr>
            <p:ph type="dt" sz="half" idx="26"/>
          </p:nvPr>
        </p:nvSpPr>
        <p:spPr/>
        <p:txBody>
          <a:bodyPr/>
          <a:lstStyle/>
          <a:p>
            <a:fld id="{09F7173D-9653-49B8-99DB-2113D6035CCC}" type="datetime1">
              <a:rPr lang="de-DE" smtClean="0"/>
              <a:t>24.01.26</a:t>
            </a:fld>
            <a:endParaRPr lang="en-GB"/>
          </a:p>
        </p:txBody>
      </p:sp>
      <p:sp>
        <p:nvSpPr>
          <p:cNvPr id="41" name="Quelle">
            <a:extLst>
              <a:ext uri="{FF2B5EF4-FFF2-40B4-BE49-F238E27FC236}">
                <a16:creationId xmlns:a16="http://schemas.microsoft.com/office/drawing/2014/main" id="{35AF177F-7226-4277-BA4E-87531651F1FC}"/>
              </a:ext>
            </a:extLst>
          </p:cNvPr>
          <p:cNvSpPr>
            <a:spLocks noGrp="1"/>
          </p:cNvSpPr>
          <p:nvPr>
            <p:ph type="body" orient="vert" idx="31" hasCustomPrompt="1"/>
          </p:nvPr>
        </p:nvSpPr>
        <p:spPr>
          <a:xfrm>
            <a:off x="538163" y="4555050"/>
            <a:ext cx="8062913" cy="216000"/>
          </a:xfrm>
        </p:spPr>
        <p:txBody>
          <a:bodyPr vert="horz" anchor="b" anchorCtr="0">
            <a:noAutofit/>
          </a:bodyPr>
          <a:lstStyle>
            <a:lvl1pPr marL="0" indent="0">
              <a:lnSpc>
                <a:spcPct val="100000"/>
              </a:lnSpc>
              <a:spcBef>
                <a:spcPts val="0"/>
              </a:spcBef>
              <a:buFont typeface="Arial" panose="020B0604020202020204" pitchFamily="34" charset="0"/>
              <a:buNone/>
              <a:defRPr sz="650" b="0" i="0" spc="0" baseline="0">
                <a:solidFill>
                  <a:schemeClr val="accent2"/>
                </a:solidFill>
                <a:latin typeface="+mn-lt"/>
              </a:defRPr>
            </a:lvl1pPr>
            <a:lvl2pPr marL="0" indent="0">
              <a:lnSpc>
                <a:spcPct val="100000"/>
              </a:lnSpc>
              <a:spcBef>
                <a:spcPts val="0"/>
              </a:spcBef>
              <a:buFont typeface="Arial" panose="020B0604020202020204" pitchFamily="34" charset="0"/>
              <a:buNone/>
              <a:defRPr sz="650" b="0" i="0" spc="0" baseline="0">
                <a:solidFill>
                  <a:schemeClr val="accent2"/>
                </a:solidFill>
                <a:latin typeface="+mn-lt"/>
              </a:defRPr>
            </a:lvl2pPr>
            <a:lvl3pPr marL="0" indent="0">
              <a:lnSpc>
                <a:spcPct val="100000"/>
              </a:lnSpc>
              <a:spcBef>
                <a:spcPts val="0"/>
              </a:spcBef>
              <a:buNone/>
              <a:defRPr sz="650" b="0" i="0" spc="0" baseline="0">
                <a:solidFill>
                  <a:schemeClr val="accent2"/>
                </a:solidFill>
                <a:latin typeface="+mn-lt"/>
              </a:defRPr>
            </a:lvl3pPr>
            <a:lvl4pPr marL="0" indent="0">
              <a:lnSpc>
                <a:spcPct val="100000"/>
              </a:lnSpc>
              <a:spcBef>
                <a:spcPts val="0"/>
              </a:spcBef>
              <a:buNone/>
              <a:defRPr sz="650" b="0" i="0" spc="0" baseline="0">
                <a:solidFill>
                  <a:schemeClr val="accent2"/>
                </a:solidFill>
                <a:latin typeface="+mn-lt"/>
              </a:defRPr>
            </a:lvl4pPr>
            <a:lvl5pPr marL="0" indent="0">
              <a:lnSpc>
                <a:spcPct val="100000"/>
              </a:lnSpc>
              <a:spcBef>
                <a:spcPts val="0"/>
              </a:spcBef>
              <a:buNone/>
              <a:defRPr sz="650" b="0" i="0" spc="0" baseline="0">
                <a:solidFill>
                  <a:schemeClr val="accent2"/>
                </a:solidFill>
                <a:latin typeface="+mn-lt"/>
              </a:defRPr>
            </a:lvl5pPr>
            <a:lvl6pPr marL="0" indent="0">
              <a:lnSpc>
                <a:spcPct val="100000"/>
              </a:lnSpc>
              <a:spcBef>
                <a:spcPts val="0"/>
              </a:spcBef>
              <a:buNone/>
              <a:defRPr sz="650" b="0" i="0" spc="0" baseline="0">
                <a:solidFill>
                  <a:schemeClr val="accent2"/>
                </a:solidFill>
                <a:latin typeface="+mn-lt"/>
              </a:defRPr>
            </a:lvl6pPr>
            <a:lvl7pPr marL="0" indent="0">
              <a:lnSpc>
                <a:spcPct val="100000"/>
              </a:lnSpc>
              <a:spcBef>
                <a:spcPts val="0"/>
              </a:spcBef>
              <a:buNone/>
              <a:defRPr sz="650" b="0" i="0" spc="0" baseline="0">
                <a:solidFill>
                  <a:schemeClr val="accent2"/>
                </a:solidFill>
                <a:latin typeface="+mn-lt"/>
              </a:defRPr>
            </a:lvl7pPr>
            <a:lvl8pPr marL="0" indent="0">
              <a:lnSpc>
                <a:spcPct val="100000"/>
              </a:lnSpc>
              <a:spcBef>
                <a:spcPts val="0"/>
              </a:spcBef>
              <a:buFont typeface="Arial" panose="020B0604020202020204" pitchFamily="34" charset="0"/>
              <a:buNone/>
              <a:defRPr sz="650" b="0" i="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0" u="none" strike="noStrike" spc="0" baseline="0" smtClean="0">
                <a:solidFill>
                  <a:schemeClr val="accent2"/>
                </a:solidFill>
                <a:latin typeface="+mn-lt"/>
              </a:defRPr>
            </a:lvl9pPr>
          </a:lstStyle>
          <a:p>
            <a:pPr lvl="0"/>
            <a:r>
              <a:rPr lang="en-GB" noProof="0"/>
              <a:t>Source (bold): sample source | # (superscript) sample source | # (superscript) sample source // no further levels</a:t>
            </a:r>
          </a:p>
        </p:txBody>
      </p:sp>
      <p:sp>
        <p:nvSpPr>
          <p:cNvPr id="31" name="Inhalt">
            <a:extLst>
              <a:ext uri="{FF2B5EF4-FFF2-40B4-BE49-F238E27FC236}">
                <a16:creationId xmlns:a16="http://schemas.microsoft.com/office/drawing/2014/main" id="{DC99EEA0-2450-4DE2-BF6B-D8B69BD48C6B}"/>
              </a:ext>
            </a:extLst>
          </p:cNvPr>
          <p:cNvSpPr>
            <a:spLocks noGrp="1"/>
          </p:cNvSpPr>
          <p:nvPr>
            <p:ph idx="17" hasCustomPrompt="1"/>
          </p:nvPr>
        </p:nvSpPr>
        <p:spPr>
          <a:xfrm>
            <a:off x="4681539" y="1962150"/>
            <a:ext cx="3924000" cy="27178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32" name="Überschrift Linie">
            <a:extLst>
              <a:ext uri="{FF2B5EF4-FFF2-40B4-BE49-F238E27FC236}">
                <a16:creationId xmlns:a16="http://schemas.microsoft.com/office/drawing/2014/main" id="{A209A980-C21C-4E44-B5DC-221B1EA5F438}"/>
              </a:ext>
            </a:extLst>
          </p:cNvPr>
          <p:cNvCxnSpPr>
            <a:cxnSpLocks/>
          </p:cNvCxnSpPr>
          <p:nvPr userDrawn="1"/>
        </p:nvCxnSpPr>
        <p:spPr>
          <a:xfrm>
            <a:off x="4679950" y="1800000"/>
            <a:ext cx="39243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Überschrift">
            <a:extLst>
              <a:ext uri="{FF2B5EF4-FFF2-40B4-BE49-F238E27FC236}">
                <a16:creationId xmlns:a16="http://schemas.microsoft.com/office/drawing/2014/main" id="{31562D90-3A1C-4DDA-8967-C36382B1878F}"/>
              </a:ext>
            </a:extLst>
          </p:cNvPr>
          <p:cNvSpPr>
            <a:spLocks noGrp="1"/>
          </p:cNvSpPr>
          <p:nvPr>
            <p:ph type="body" orient="vert" idx="30" hasCustomPrompt="1"/>
          </p:nvPr>
        </p:nvSpPr>
        <p:spPr>
          <a:xfrm>
            <a:off x="4680000" y="1141413"/>
            <a:ext cx="3924301" cy="539830"/>
          </a:xfrm>
        </p:spPr>
        <p:txBody>
          <a:bodyPr vert="horz" anchor="b" anchorCtr="0"/>
          <a:lstStyle>
            <a:lvl1pPr marL="0" indent="0">
              <a:lnSpc>
                <a:spcPct val="100000"/>
              </a:lnSpc>
              <a:spcBef>
                <a:spcPts val="0"/>
              </a:spcBef>
              <a:buFont typeface="Arial" panose="020B0604020202020204" pitchFamily="34" charset="0"/>
              <a:buNone/>
              <a:defRPr sz="1600" b="1" spc="0" baseline="0">
                <a:solidFill>
                  <a:srgbClr val="3ED8C3"/>
                </a:solidFill>
                <a:latin typeface="+mj-lt"/>
              </a:defRPr>
            </a:lvl1pPr>
            <a:lvl2pPr marL="0" indent="0">
              <a:lnSpc>
                <a:spcPct val="100000"/>
              </a:lnSpc>
              <a:spcBef>
                <a:spcPts val="0"/>
              </a:spcBef>
              <a:buFont typeface="Arial" panose="020B0604020202020204" pitchFamily="34" charset="0"/>
              <a:buNone/>
              <a:defRPr sz="1600" b="1" spc="0" baseline="0">
                <a:solidFill>
                  <a:srgbClr val="3ED8C3"/>
                </a:solidFill>
                <a:latin typeface="+mj-lt"/>
              </a:defRPr>
            </a:lvl2pPr>
            <a:lvl3pPr marL="0" indent="0">
              <a:lnSpc>
                <a:spcPct val="100000"/>
              </a:lnSpc>
              <a:spcBef>
                <a:spcPts val="0"/>
              </a:spcBef>
              <a:buNone/>
              <a:defRPr sz="1600" b="1" spc="0" baseline="0">
                <a:solidFill>
                  <a:srgbClr val="3ED8C3"/>
                </a:solidFill>
                <a:latin typeface="+mj-lt"/>
              </a:defRPr>
            </a:lvl3pPr>
            <a:lvl4pPr marL="0" indent="0">
              <a:lnSpc>
                <a:spcPct val="100000"/>
              </a:lnSpc>
              <a:spcBef>
                <a:spcPts val="0"/>
              </a:spcBef>
              <a:buNone/>
              <a:defRPr sz="1600" b="1" spc="0" baseline="0">
                <a:solidFill>
                  <a:srgbClr val="3ED8C3"/>
                </a:solidFill>
                <a:latin typeface="+mj-lt"/>
              </a:defRPr>
            </a:lvl4pPr>
            <a:lvl5pPr marL="0" indent="0">
              <a:lnSpc>
                <a:spcPct val="100000"/>
              </a:lnSpc>
              <a:spcBef>
                <a:spcPts val="0"/>
              </a:spcBef>
              <a:buNone/>
              <a:defRPr sz="1600" b="1" spc="0" baseline="0">
                <a:solidFill>
                  <a:srgbClr val="3ED8C3"/>
                </a:solidFill>
                <a:latin typeface="+mj-lt"/>
              </a:defRPr>
            </a:lvl5pPr>
            <a:lvl6pPr marL="0" indent="0">
              <a:lnSpc>
                <a:spcPct val="100000"/>
              </a:lnSpc>
              <a:spcBef>
                <a:spcPts val="0"/>
              </a:spcBef>
              <a:buNone/>
              <a:defRPr sz="1600" b="1" spc="0" baseline="0">
                <a:solidFill>
                  <a:srgbClr val="3ED8C3"/>
                </a:solidFill>
                <a:latin typeface="+mj-lt"/>
              </a:defRPr>
            </a:lvl6pPr>
            <a:lvl7pPr marL="0" indent="0">
              <a:lnSpc>
                <a:spcPct val="100000"/>
              </a:lnSpc>
              <a:spcBef>
                <a:spcPts val="0"/>
              </a:spcBef>
              <a:buNone/>
              <a:defRPr sz="1600" b="1" spc="0" baseline="0">
                <a:solidFill>
                  <a:srgbClr val="3ED8C3"/>
                </a:solidFill>
                <a:latin typeface="+mj-lt"/>
              </a:defRPr>
            </a:lvl7pPr>
            <a:lvl8pPr marL="0" indent="0">
              <a:lnSpc>
                <a:spcPct val="100000"/>
              </a:lnSpc>
              <a:spcBef>
                <a:spcPts val="0"/>
              </a:spcBef>
              <a:buFont typeface="Arial" panose="020B0604020202020204" pitchFamily="34" charset="0"/>
              <a:buNone/>
              <a:defRPr sz="16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1600" b="1" i="0" u="none" strike="noStrike" spc="0" baseline="0" smtClean="0">
                <a:solidFill>
                  <a:srgbClr val="3ED8C3"/>
                </a:solidFill>
                <a:latin typeface="+mj-lt"/>
              </a:defRPr>
            </a:lvl9pPr>
          </a:lstStyle>
          <a:p>
            <a:pPr lvl="0"/>
            <a:r>
              <a:rPr lang="en-GB"/>
              <a:t>Headline, two lines </a:t>
            </a:r>
            <a:br>
              <a:rPr lang="en-GB"/>
            </a:br>
            <a:r>
              <a:rPr lang="en-GB"/>
              <a:t>also possible</a:t>
            </a:r>
            <a:endParaRPr lang="en-GB" noProof="0"/>
          </a:p>
        </p:txBody>
      </p:sp>
      <p:sp>
        <p:nvSpPr>
          <p:cNvPr id="34" name="Inhalt">
            <a:extLst>
              <a:ext uri="{FF2B5EF4-FFF2-40B4-BE49-F238E27FC236}">
                <a16:creationId xmlns:a16="http://schemas.microsoft.com/office/drawing/2014/main" id="{28EFB929-3258-4B86-BC6E-EDD7024F313D}"/>
              </a:ext>
            </a:extLst>
          </p:cNvPr>
          <p:cNvSpPr>
            <a:spLocks noGrp="1"/>
          </p:cNvSpPr>
          <p:nvPr>
            <p:ph idx="1" hasCustomPrompt="1"/>
          </p:nvPr>
        </p:nvSpPr>
        <p:spPr>
          <a:xfrm>
            <a:off x="538163" y="1962150"/>
            <a:ext cx="3924300" cy="27178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35" name="Überschrift Linie">
            <a:extLst>
              <a:ext uri="{FF2B5EF4-FFF2-40B4-BE49-F238E27FC236}">
                <a16:creationId xmlns:a16="http://schemas.microsoft.com/office/drawing/2014/main" id="{61A47817-5B24-4B7B-A9BE-075F617E5E27}"/>
              </a:ext>
            </a:extLst>
          </p:cNvPr>
          <p:cNvCxnSpPr>
            <a:cxnSpLocks/>
          </p:cNvCxnSpPr>
          <p:nvPr userDrawn="1"/>
        </p:nvCxnSpPr>
        <p:spPr>
          <a:xfrm>
            <a:off x="538163" y="1800000"/>
            <a:ext cx="39243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Überschrift">
            <a:extLst>
              <a:ext uri="{FF2B5EF4-FFF2-40B4-BE49-F238E27FC236}">
                <a16:creationId xmlns:a16="http://schemas.microsoft.com/office/drawing/2014/main" id="{4324A403-E577-4892-A5F6-2CE099DABA9B}"/>
              </a:ext>
            </a:extLst>
          </p:cNvPr>
          <p:cNvSpPr>
            <a:spLocks noGrp="1"/>
          </p:cNvSpPr>
          <p:nvPr>
            <p:ph type="body" orient="vert" idx="18" hasCustomPrompt="1"/>
          </p:nvPr>
        </p:nvSpPr>
        <p:spPr>
          <a:xfrm>
            <a:off x="538163" y="1141413"/>
            <a:ext cx="3924301" cy="539830"/>
          </a:xfrm>
        </p:spPr>
        <p:txBody>
          <a:bodyPr vert="horz" anchor="b" anchorCtr="0"/>
          <a:lstStyle>
            <a:lvl1pPr marL="0" indent="0">
              <a:lnSpc>
                <a:spcPct val="100000"/>
              </a:lnSpc>
              <a:spcBef>
                <a:spcPts val="0"/>
              </a:spcBef>
              <a:buFont typeface="Arial" panose="020B0604020202020204" pitchFamily="34" charset="0"/>
              <a:buNone/>
              <a:defRPr sz="1600" b="1" spc="0" baseline="0">
                <a:solidFill>
                  <a:srgbClr val="3ED8C3"/>
                </a:solidFill>
                <a:latin typeface="+mj-lt"/>
              </a:defRPr>
            </a:lvl1pPr>
            <a:lvl2pPr marL="0" indent="0">
              <a:lnSpc>
                <a:spcPct val="100000"/>
              </a:lnSpc>
              <a:spcBef>
                <a:spcPts val="0"/>
              </a:spcBef>
              <a:buFont typeface="Arial" panose="020B0604020202020204" pitchFamily="34" charset="0"/>
              <a:buNone/>
              <a:defRPr sz="1600" b="1" spc="0" baseline="0">
                <a:solidFill>
                  <a:srgbClr val="3ED8C3"/>
                </a:solidFill>
                <a:latin typeface="+mj-lt"/>
              </a:defRPr>
            </a:lvl2pPr>
            <a:lvl3pPr marL="0" indent="0">
              <a:lnSpc>
                <a:spcPct val="100000"/>
              </a:lnSpc>
              <a:spcBef>
                <a:spcPts val="0"/>
              </a:spcBef>
              <a:buNone/>
              <a:defRPr sz="1600" b="1" spc="0" baseline="0">
                <a:solidFill>
                  <a:srgbClr val="3ED8C3"/>
                </a:solidFill>
                <a:latin typeface="+mj-lt"/>
              </a:defRPr>
            </a:lvl3pPr>
            <a:lvl4pPr marL="0" indent="0">
              <a:lnSpc>
                <a:spcPct val="100000"/>
              </a:lnSpc>
              <a:spcBef>
                <a:spcPts val="0"/>
              </a:spcBef>
              <a:buNone/>
              <a:defRPr sz="1600" b="1" spc="0" baseline="0">
                <a:solidFill>
                  <a:srgbClr val="3ED8C3"/>
                </a:solidFill>
                <a:latin typeface="+mj-lt"/>
              </a:defRPr>
            </a:lvl4pPr>
            <a:lvl5pPr marL="0" indent="0">
              <a:lnSpc>
                <a:spcPct val="100000"/>
              </a:lnSpc>
              <a:spcBef>
                <a:spcPts val="0"/>
              </a:spcBef>
              <a:buNone/>
              <a:defRPr sz="1600" b="1" spc="0" baseline="0">
                <a:solidFill>
                  <a:srgbClr val="3ED8C3"/>
                </a:solidFill>
                <a:latin typeface="+mj-lt"/>
              </a:defRPr>
            </a:lvl5pPr>
            <a:lvl6pPr marL="0" indent="0">
              <a:lnSpc>
                <a:spcPct val="100000"/>
              </a:lnSpc>
              <a:spcBef>
                <a:spcPts val="0"/>
              </a:spcBef>
              <a:buNone/>
              <a:defRPr sz="1600" b="1" spc="0" baseline="0">
                <a:solidFill>
                  <a:srgbClr val="3ED8C3"/>
                </a:solidFill>
                <a:latin typeface="+mj-lt"/>
              </a:defRPr>
            </a:lvl6pPr>
            <a:lvl7pPr marL="0" indent="0">
              <a:lnSpc>
                <a:spcPct val="100000"/>
              </a:lnSpc>
              <a:spcBef>
                <a:spcPts val="0"/>
              </a:spcBef>
              <a:buNone/>
              <a:defRPr sz="1600" b="1" spc="0" baseline="0">
                <a:solidFill>
                  <a:srgbClr val="3ED8C3"/>
                </a:solidFill>
                <a:latin typeface="+mj-lt"/>
              </a:defRPr>
            </a:lvl7pPr>
            <a:lvl8pPr marL="0" indent="0">
              <a:lnSpc>
                <a:spcPct val="100000"/>
              </a:lnSpc>
              <a:spcBef>
                <a:spcPts val="0"/>
              </a:spcBef>
              <a:buFont typeface="Arial" panose="020B0604020202020204" pitchFamily="34" charset="0"/>
              <a:buNone/>
              <a:defRPr sz="16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1600" b="1" i="0" u="none" strike="noStrike" spc="0" baseline="0" smtClean="0">
                <a:solidFill>
                  <a:srgbClr val="3ED8C3"/>
                </a:solidFill>
                <a:latin typeface="+mj-lt"/>
              </a:defRPr>
            </a:lvl9pPr>
          </a:lstStyle>
          <a:p>
            <a:pPr lvl="0"/>
            <a:r>
              <a:rPr lang="en-GB"/>
              <a:t>Headline, two lines </a:t>
            </a:r>
            <a:br>
              <a:rPr lang="en-GB"/>
            </a:br>
            <a:r>
              <a:rPr lang="en-GB"/>
              <a:t>also possible</a:t>
            </a:r>
            <a:endParaRPr lang="en-GB" noProof="0"/>
          </a:p>
        </p:txBody>
      </p:sp>
      <p:sp>
        <p:nvSpPr>
          <p:cNvPr id="23" name="Headline/Subheadline">
            <a:extLst>
              <a:ext uri="{FF2B5EF4-FFF2-40B4-BE49-F238E27FC236}">
                <a16:creationId xmlns:a16="http://schemas.microsoft.com/office/drawing/2014/main" id="{A699C864-1A72-4AE3-AA50-7FAAC99A39FB}"/>
              </a:ext>
            </a:extLst>
          </p:cNvPr>
          <p:cNvSpPr>
            <a:spLocks noGrp="1"/>
          </p:cNvSpPr>
          <p:nvPr>
            <p:ph type="body" orient="vert" idx="13" hasCustomPrompt="1"/>
          </p:nvPr>
        </p:nvSpPr>
        <p:spPr>
          <a:xfrm>
            <a:off x="538163" y="358776"/>
            <a:ext cx="8062913" cy="684000"/>
          </a:xfrm>
        </p:spPr>
        <p:txBody>
          <a:bodyPr vert="horz">
            <a:normAutofit/>
          </a:bodyPr>
          <a:lstStyle>
            <a:lvl1pPr marL="0" indent="0">
              <a:lnSpc>
                <a:spcPct val="100000"/>
              </a:lnSpc>
              <a:spcBef>
                <a:spcPts val="0"/>
              </a:spcBef>
              <a:buFont typeface="Arial" panose="020B0604020202020204" pitchFamily="34" charset="0"/>
              <a:buNone/>
              <a:defRPr sz="2100" b="1" spc="0" baseline="0">
                <a:solidFill>
                  <a:schemeClr val="accent2"/>
                </a:solidFill>
                <a:latin typeface="+mj-lt"/>
              </a:defRPr>
            </a:lvl1pPr>
            <a:lvl2pPr marL="0" indent="0">
              <a:lnSpc>
                <a:spcPct val="100000"/>
              </a:lnSpc>
              <a:spcBef>
                <a:spcPts val="0"/>
              </a:spcBef>
              <a:buFont typeface="Arial" panose="020B0604020202020204" pitchFamily="34" charset="0"/>
              <a:buNone/>
              <a:defRPr sz="2100" b="1" spc="0" baseline="0">
                <a:solidFill>
                  <a:srgbClr val="3ED8C3"/>
                </a:solidFill>
                <a:latin typeface="+mj-lt"/>
              </a:defRPr>
            </a:lvl2pPr>
            <a:lvl3pPr marL="0" indent="0">
              <a:lnSpc>
                <a:spcPct val="100000"/>
              </a:lnSpc>
              <a:spcBef>
                <a:spcPts val="0"/>
              </a:spcBef>
              <a:buNone/>
              <a:defRPr sz="2100" b="1" spc="0" baseline="0">
                <a:solidFill>
                  <a:srgbClr val="3ED8C3"/>
                </a:solidFill>
                <a:latin typeface="+mj-lt"/>
              </a:defRPr>
            </a:lvl3pPr>
            <a:lvl4pPr marL="0" indent="0">
              <a:lnSpc>
                <a:spcPct val="100000"/>
              </a:lnSpc>
              <a:spcBef>
                <a:spcPts val="0"/>
              </a:spcBef>
              <a:buNone/>
              <a:defRPr sz="2100" b="1" spc="0" baseline="0">
                <a:solidFill>
                  <a:srgbClr val="3ED8C3"/>
                </a:solidFill>
                <a:latin typeface="+mj-lt"/>
              </a:defRPr>
            </a:lvl4pPr>
            <a:lvl5pPr marL="0" indent="0">
              <a:lnSpc>
                <a:spcPct val="100000"/>
              </a:lnSpc>
              <a:spcBef>
                <a:spcPts val="0"/>
              </a:spcBef>
              <a:buNone/>
              <a:defRPr sz="2100" b="1" spc="0" baseline="0">
                <a:solidFill>
                  <a:srgbClr val="3ED8C3"/>
                </a:solidFill>
                <a:latin typeface="+mj-lt"/>
              </a:defRPr>
            </a:lvl5pPr>
            <a:lvl6pPr marL="0" indent="0">
              <a:lnSpc>
                <a:spcPct val="100000"/>
              </a:lnSpc>
              <a:spcBef>
                <a:spcPts val="0"/>
              </a:spcBef>
              <a:buNone/>
              <a:defRPr sz="2100" b="1" spc="0" baseline="0">
                <a:solidFill>
                  <a:srgbClr val="3ED8C3"/>
                </a:solidFill>
                <a:latin typeface="+mj-lt"/>
              </a:defRPr>
            </a:lvl6pPr>
            <a:lvl7pPr marL="0" indent="0">
              <a:lnSpc>
                <a:spcPct val="100000"/>
              </a:lnSpc>
              <a:spcBef>
                <a:spcPts val="0"/>
              </a:spcBef>
              <a:buNone/>
              <a:defRPr sz="2100" b="1" spc="0" baseline="0">
                <a:solidFill>
                  <a:srgbClr val="3ED8C3"/>
                </a:solidFill>
                <a:latin typeface="+mj-lt"/>
              </a:defRPr>
            </a:lvl7pPr>
            <a:lvl8pPr marL="0" indent="0">
              <a:lnSpc>
                <a:spcPct val="100000"/>
              </a:lnSpc>
              <a:spcBef>
                <a:spcPts val="0"/>
              </a:spcBef>
              <a:buFont typeface="Arial" panose="020B0604020202020204" pitchFamily="34" charset="0"/>
              <a:buNone/>
              <a:defRPr sz="21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100"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p>
        </p:txBody>
      </p:sp>
    </p:spTree>
    <p:extLst>
      <p:ext uri="{BB962C8B-B14F-4D97-AF65-F5344CB8AC3E}">
        <p14:creationId xmlns:p14="http://schemas.microsoft.com/office/powerpoint/2010/main" val="3420546166"/>
      </p:ext>
    </p:extLst>
  </p:cSld>
  <p:clrMapOvr>
    <a:masterClrMapping/>
  </p:clrMapOvr>
  <p:extLst>
    <p:ext uri="{DCECCB84-F9BA-43D5-87BE-67443E8EF086}">
      <p15:sldGuideLst xmlns:p15="http://schemas.microsoft.com/office/powerpoint/2012/main">
        <p15:guide id="1" pos="339">
          <p15:clr>
            <a:srgbClr val="FBAE40"/>
          </p15:clr>
        </p15:guide>
        <p15:guide id="2" orient="horz" pos="719" userDrawn="1">
          <p15:clr>
            <a:srgbClr val="FBAE40"/>
          </p15:clr>
        </p15:guide>
        <p15:guide id="3" pos="5420" userDrawn="1">
          <p15:clr>
            <a:srgbClr val="FBAE40"/>
          </p15:clr>
        </p15:guide>
        <p15:guide id="4" orient="horz" pos="227" userDrawn="1">
          <p15:clr>
            <a:srgbClr val="FBAE40"/>
          </p15:clr>
        </p15:guide>
        <p15:guide id="6" orient="horz" pos="2948" userDrawn="1">
          <p15:clr>
            <a:srgbClr val="FBAE40"/>
          </p15:clr>
        </p15:guide>
        <p15:guide id="7" orient="horz" pos="1236" userDrawn="1">
          <p15:clr>
            <a:srgbClr val="FBAE40"/>
          </p15:clr>
        </p15:guide>
        <p15:guide id="8" pos="2811" userDrawn="1">
          <p15:clr>
            <a:srgbClr val="FBAE40"/>
          </p15:clr>
        </p15:guide>
        <p15:guide id="9" pos="29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x heading with content">
    <p:spTree>
      <p:nvGrpSpPr>
        <p:cNvPr id="1" name=""/>
        <p:cNvGrpSpPr/>
        <p:nvPr/>
      </p:nvGrpSpPr>
      <p:grpSpPr>
        <a:xfrm>
          <a:off x="0" y="0"/>
          <a:ext cx="0" cy="0"/>
          <a:chOff x="0" y="0"/>
          <a:chExt cx="0" cy="0"/>
        </a:xfrm>
      </p:grpSpPr>
      <p:sp>
        <p:nvSpPr>
          <p:cNvPr id="25" name="Foliennummer">
            <a:extLst>
              <a:ext uri="{FF2B5EF4-FFF2-40B4-BE49-F238E27FC236}">
                <a16:creationId xmlns:a16="http://schemas.microsoft.com/office/drawing/2014/main" id="{2FDB6D56-61DC-4613-99E3-63895736F9E3}"/>
              </a:ext>
            </a:extLst>
          </p:cNvPr>
          <p:cNvSpPr>
            <a:spLocks noGrp="1"/>
          </p:cNvSpPr>
          <p:nvPr>
            <p:ph type="sldNum" sz="quarter" idx="24"/>
          </p:nvPr>
        </p:nvSpPr>
        <p:spPr/>
        <p:txBody>
          <a:bodyPr/>
          <a:lstStyle/>
          <a:p>
            <a:r>
              <a:rPr lang="en-GB"/>
              <a:t>Page </a:t>
            </a:r>
            <a:fld id="{677F1DB9-6BD1-4662-AD32-A5C07CCC53B6}" type="slidenum">
              <a:rPr lang="en-GB" sz="600" smtClean="0"/>
              <a:pPr/>
              <a:t>‹#›</a:t>
            </a:fld>
            <a:endParaRPr lang="en-GB"/>
          </a:p>
        </p:txBody>
      </p:sp>
      <p:sp>
        <p:nvSpPr>
          <p:cNvPr id="24" name="Fußzeile">
            <a:extLst>
              <a:ext uri="{FF2B5EF4-FFF2-40B4-BE49-F238E27FC236}">
                <a16:creationId xmlns:a16="http://schemas.microsoft.com/office/drawing/2014/main" id="{1CAFC038-9346-4FB5-9387-34CF9BB2498B}"/>
              </a:ext>
            </a:extLst>
          </p:cNvPr>
          <p:cNvSpPr>
            <a:spLocks noGrp="1"/>
          </p:cNvSpPr>
          <p:nvPr>
            <p:ph type="ftr" sz="quarter" idx="23"/>
          </p:nvPr>
        </p:nvSpPr>
        <p:spPr/>
        <p:txBody>
          <a:bodyPr/>
          <a:lstStyle/>
          <a:p>
            <a:endParaRPr lang="en-GB" dirty="0"/>
          </a:p>
        </p:txBody>
      </p:sp>
      <p:sp>
        <p:nvSpPr>
          <p:cNvPr id="23" name="Datum">
            <a:extLst>
              <a:ext uri="{FF2B5EF4-FFF2-40B4-BE49-F238E27FC236}">
                <a16:creationId xmlns:a16="http://schemas.microsoft.com/office/drawing/2014/main" id="{3D9D45D3-E0BD-4426-B6FC-8F6786D8F174}"/>
              </a:ext>
            </a:extLst>
          </p:cNvPr>
          <p:cNvSpPr>
            <a:spLocks noGrp="1"/>
          </p:cNvSpPr>
          <p:nvPr>
            <p:ph type="dt" sz="half" idx="22"/>
          </p:nvPr>
        </p:nvSpPr>
        <p:spPr/>
        <p:txBody>
          <a:bodyPr/>
          <a:lstStyle/>
          <a:p>
            <a:fld id="{DE7F32BC-0BE4-4705-BC03-B6077F371360}" type="datetime1">
              <a:rPr lang="de-DE" smtClean="0"/>
              <a:t>24.01.26</a:t>
            </a:fld>
            <a:endParaRPr lang="en-GB"/>
          </a:p>
        </p:txBody>
      </p:sp>
      <p:sp>
        <p:nvSpPr>
          <p:cNvPr id="32" name="Quelle">
            <a:extLst>
              <a:ext uri="{FF2B5EF4-FFF2-40B4-BE49-F238E27FC236}">
                <a16:creationId xmlns:a16="http://schemas.microsoft.com/office/drawing/2014/main" id="{A4D602F8-F217-4A7A-A94E-0D8FAA7C0149}"/>
              </a:ext>
            </a:extLst>
          </p:cNvPr>
          <p:cNvSpPr>
            <a:spLocks noGrp="1"/>
          </p:cNvSpPr>
          <p:nvPr>
            <p:ph type="body" orient="vert" idx="31" hasCustomPrompt="1"/>
          </p:nvPr>
        </p:nvSpPr>
        <p:spPr>
          <a:xfrm>
            <a:off x="538163" y="4555050"/>
            <a:ext cx="8062913" cy="216000"/>
          </a:xfrm>
        </p:spPr>
        <p:txBody>
          <a:bodyPr vert="horz" anchor="b" anchorCtr="0">
            <a:noAutofit/>
          </a:bodyPr>
          <a:lstStyle>
            <a:lvl1pPr marL="0" indent="0">
              <a:lnSpc>
                <a:spcPct val="100000"/>
              </a:lnSpc>
              <a:spcBef>
                <a:spcPts val="0"/>
              </a:spcBef>
              <a:buFont typeface="Arial" panose="020B0604020202020204" pitchFamily="34" charset="0"/>
              <a:buNone/>
              <a:defRPr sz="650" b="0" i="0" spc="0" baseline="0">
                <a:solidFill>
                  <a:schemeClr val="accent2"/>
                </a:solidFill>
                <a:latin typeface="+mn-lt"/>
              </a:defRPr>
            </a:lvl1pPr>
            <a:lvl2pPr marL="0" indent="0">
              <a:lnSpc>
                <a:spcPct val="100000"/>
              </a:lnSpc>
              <a:spcBef>
                <a:spcPts val="0"/>
              </a:spcBef>
              <a:buFont typeface="Arial" panose="020B0604020202020204" pitchFamily="34" charset="0"/>
              <a:buNone/>
              <a:defRPr sz="650" b="0" i="0" spc="0" baseline="0">
                <a:solidFill>
                  <a:schemeClr val="accent2"/>
                </a:solidFill>
                <a:latin typeface="+mn-lt"/>
              </a:defRPr>
            </a:lvl2pPr>
            <a:lvl3pPr marL="0" indent="0">
              <a:lnSpc>
                <a:spcPct val="100000"/>
              </a:lnSpc>
              <a:spcBef>
                <a:spcPts val="0"/>
              </a:spcBef>
              <a:buNone/>
              <a:defRPr sz="650" b="0" i="0" spc="0" baseline="0">
                <a:solidFill>
                  <a:schemeClr val="accent2"/>
                </a:solidFill>
                <a:latin typeface="+mn-lt"/>
              </a:defRPr>
            </a:lvl3pPr>
            <a:lvl4pPr marL="0" indent="0">
              <a:lnSpc>
                <a:spcPct val="100000"/>
              </a:lnSpc>
              <a:spcBef>
                <a:spcPts val="0"/>
              </a:spcBef>
              <a:buNone/>
              <a:defRPr sz="650" b="0" i="0" spc="0" baseline="0">
                <a:solidFill>
                  <a:schemeClr val="accent2"/>
                </a:solidFill>
                <a:latin typeface="+mn-lt"/>
              </a:defRPr>
            </a:lvl4pPr>
            <a:lvl5pPr marL="0" indent="0">
              <a:lnSpc>
                <a:spcPct val="100000"/>
              </a:lnSpc>
              <a:spcBef>
                <a:spcPts val="0"/>
              </a:spcBef>
              <a:buNone/>
              <a:defRPr sz="650" b="0" i="0" spc="0" baseline="0">
                <a:solidFill>
                  <a:schemeClr val="accent2"/>
                </a:solidFill>
                <a:latin typeface="+mn-lt"/>
              </a:defRPr>
            </a:lvl5pPr>
            <a:lvl6pPr marL="0" indent="0">
              <a:lnSpc>
                <a:spcPct val="100000"/>
              </a:lnSpc>
              <a:spcBef>
                <a:spcPts val="0"/>
              </a:spcBef>
              <a:buNone/>
              <a:defRPr sz="650" b="0" i="0" spc="0" baseline="0">
                <a:solidFill>
                  <a:schemeClr val="accent2"/>
                </a:solidFill>
                <a:latin typeface="+mn-lt"/>
              </a:defRPr>
            </a:lvl6pPr>
            <a:lvl7pPr marL="0" indent="0">
              <a:lnSpc>
                <a:spcPct val="100000"/>
              </a:lnSpc>
              <a:spcBef>
                <a:spcPts val="0"/>
              </a:spcBef>
              <a:buNone/>
              <a:defRPr sz="650" b="0" i="0" spc="0" baseline="0">
                <a:solidFill>
                  <a:schemeClr val="accent2"/>
                </a:solidFill>
                <a:latin typeface="+mn-lt"/>
              </a:defRPr>
            </a:lvl7pPr>
            <a:lvl8pPr marL="0" indent="0">
              <a:lnSpc>
                <a:spcPct val="100000"/>
              </a:lnSpc>
              <a:spcBef>
                <a:spcPts val="0"/>
              </a:spcBef>
              <a:buFont typeface="Arial" panose="020B0604020202020204" pitchFamily="34" charset="0"/>
              <a:buNone/>
              <a:defRPr sz="650" b="0" i="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0" u="none" strike="noStrike" spc="0" baseline="0" smtClean="0">
                <a:solidFill>
                  <a:schemeClr val="accent2"/>
                </a:solidFill>
                <a:latin typeface="+mn-lt"/>
              </a:defRPr>
            </a:lvl9pPr>
          </a:lstStyle>
          <a:p>
            <a:pPr lvl="0"/>
            <a:r>
              <a:rPr lang="en-GB" noProof="0"/>
              <a:t>Source (bold): sample source | # (superscript) sample source | # (superscript) sample source // no further levels</a:t>
            </a:r>
          </a:p>
        </p:txBody>
      </p:sp>
      <p:sp>
        <p:nvSpPr>
          <p:cNvPr id="21" name="Inhalt">
            <a:extLst>
              <a:ext uri="{FF2B5EF4-FFF2-40B4-BE49-F238E27FC236}">
                <a16:creationId xmlns:a16="http://schemas.microsoft.com/office/drawing/2014/main" id="{1FEE72D6-B346-4185-9104-D09166F7737D}"/>
              </a:ext>
            </a:extLst>
          </p:cNvPr>
          <p:cNvSpPr>
            <a:spLocks noGrp="1"/>
          </p:cNvSpPr>
          <p:nvPr>
            <p:ph idx="21" hasCustomPrompt="1"/>
          </p:nvPr>
        </p:nvSpPr>
        <p:spPr>
          <a:xfrm>
            <a:off x="6011863" y="1908175"/>
            <a:ext cx="2590800" cy="2771775"/>
          </a:xfrm>
        </p:spPr>
        <p:txBody>
          <a:bodyPr>
            <a:normAutofit/>
          </a:bodyPr>
          <a:lstStyle>
            <a:lvl1pPr>
              <a:spcBef>
                <a:spcPts val="400"/>
              </a:spcBef>
              <a:defRPr sz="1400"/>
            </a:lvl1pPr>
            <a:lvl2pPr>
              <a:spcBef>
                <a:spcPts val="800"/>
              </a:spcBef>
              <a:defRPr sz="1400"/>
            </a:lvl2pPr>
            <a:lvl3pPr marL="216000" indent="-216000">
              <a:spcBef>
                <a:spcPts val="400"/>
              </a:spcBef>
              <a:defRPr sz="1400"/>
            </a:lvl3pPr>
            <a:lvl4pPr marL="432000" indent="-216000">
              <a:defRPr sz="1400"/>
            </a:lvl4pPr>
            <a:lvl5pPr marL="216000" indent="-216000">
              <a:spcBef>
                <a:spcPts val="400"/>
              </a:spcBef>
              <a:defRPr sz="1400"/>
            </a:lvl5pPr>
            <a:lvl6pPr marL="432000" indent="-216000">
              <a:defRPr sz="1400"/>
            </a:lvl6pPr>
            <a:lvl7pPr marL="216000">
              <a:defRPr sz="1400"/>
            </a:lvl7pPr>
            <a:lvl8pPr marL="432000">
              <a:defRPr sz="1400"/>
            </a:lvl8pPr>
            <a:lvl9pPr marL="648000" indent="-216000">
              <a:defRPr sz="1400"/>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19" name="Überschrift Linie">
            <a:extLst>
              <a:ext uri="{FF2B5EF4-FFF2-40B4-BE49-F238E27FC236}">
                <a16:creationId xmlns:a16="http://schemas.microsoft.com/office/drawing/2014/main" id="{664531AB-0069-4942-94B1-68A2CEB56B71}"/>
              </a:ext>
            </a:extLst>
          </p:cNvPr>
          <p:cNvCxnSpPr>
            <a:cxnSpLocks/>
          </p:cNvCxnSpPr>
          <p:nvPr userDrawn="1"/>
        </p:nvCxnSpPr>
        <p:spPr>
          <a:xfrm>
            <a:off x="6011863" y="1782000"/>
            <a:ext cx="259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Überschrift">
            <a:extLst>
              <a:ext uri="{FF2B5EF4-FFF2-40B4-BE49-F238E27FC236}">
                <a16:creationId xmlns:a16="http://schemas.microsoft.com/office/drawing/2014/main" id="{3CC9D01B-CA04-4FFE-BEBE-3030F99C1BF3}"/>
              </a:ext>
            </a:extLst>
          </p:cNvPr>
          <p:cNvSpPr>
            <a:spLocks noGrp="1"/>
          </p:cNvSpPr>
          <p:nvPr>
            <p:ph type="body" orient="vert" idx="20" hasCustomPrompt="1"/>
          </p:nvPr>
        </p:nvSpPr>
        <p:spPr>
          <a:xfrm>
            <a:off x="6011862" y="1209802"/>
            <a:ext cx="2589214" cy="468000"/>
          </a:xfrm>
        </p:spPr>
        <p:txBody>
          <a:bodyPr vert="horz" anchor="b" anchorCtr="0">
            <a:normAutofit/>
          </a:bodyPr>
          <a:lstStyle>
            <a:lvl1pPr marL="0" indent="0">
              <a:lnSpc>
                <a:spcPct val="100000"/>
              </a:lnSpc>
              <a:spcBef>
                <a:spcPts val="0"/>
              </a:spcBef>
              <a:buFont typeface="Arial" panose="020B0604020202020204" pitchFamily="34" charset="0"/>
              <a:buNone/>
              <a:defRPr sz="1400" b="1" spc="0" baseline="0">
                <a:solidFill>
                  <a:srgbClr val="3ED8C3"/>
                </a:solidFill>
                <a:latin typeface="+mj-lt"/>
              </a:defRPr>
            </a:lvl1pPr>
            <a:lvl2pPr marL="0" indent="0">
              <a:lnSpc>
                <a:spcPct val="100000"/>
              </a:lnSpc>
              <a:spcBef>
                <a:spcPts val="0"/>
              </a:spcBef>
              <a:buFont typeface="Arial" panose="020B0604020202020204" pitchFamily="34" charset="0"/>
              <a:buNone/>
              <a:defRPr sz="1400" b="1" spc="0" baseline="0">
                <a:solidFill>
                  <a:srgbClr val="3ED8C3"/>
                </a:solidFill>
                <a:latin typeface="+mj-lt"/>
              </a:defRPr>
            </a:lvl2pPr>
            <a:lvl3pPr marL="0" indent="0">
              <a:lnSpc>
                <a:spcPct val="100000"/>
              </a:lnSpc>
              <a:spcBef>
                <a:spcPts val="0"/>
              </a:spcBef>
              <a:buNone/>
              <a:defRPr sz="1400" b="1" spc="0" baseline="0">
                <a:solidFill>
                  <a:srgbClr val="3ED8C3"/>
                </a:solidFill>
                <a:latin typeface="+mj-lt"/>
              </a:defRPr>
            </a:lvl3pPr>
            <a:lvl4pPr marL="0" indent="0">
              <a:lnSpc>
                <a:spcPct val="100000"/>
              </a:lnSpc>
              <a:spcBef>
                <a:spcPts val="0"/>
              </a:spcBef>
              <a:buNone/>
              <a:defRPr sz="1400" b="1" spc="0" baseline="0">
                <a:solidFill>
                  <a:srgbClr val="3ED8C3"/>
                </a:solidFill>
                <a:latin typeface="+mj-lt"/>
              </a:defRPr>
            </a:lvl4pPr>
            <a:lvl5pPr marL="0" indent="0">
              <a:lnSpc>
                <a:spcPct val="100000"/>
              </a:lnSpc>
              <a:spcBef>
                <a:spcPts val="0"/>
              </a:spcBef>
              <a:buNone/>
              <a:defRPr sz="1400" b="1" spc="0" baseline="0">
                <a:solidFill>
                  <a:srgbClr val="3ED8C3"/>
                </a:solidFill>
                <a:latin typeface="+mj-lt"/>
              </a:defRPr>
            </a:lvl5pPr>
            <a:lvl6pPr marL="0" indent="0">
              <a:lnSpc>
                <a:spcPct val="100000"/>
              </a:lnSpc>
              <a:spcBef>
                <a:spcPts val="0"/>
              </a:spcBef>
              <a:buNone/>
              <a:defRPr sz="1400" b="1" spc="0" baseline="0">
                <a:solidFill>
                  <a:srgbClr val="3ED8C3"/>
                </a:solidFill>
                <a:latin typeface="+mj-lt"/>
              </a:defRPr>
            </a:lvl6pPr>
            <a:lvl7pPr marL="0" indent="0">
              <a:lnSpc>
                <a:spcPct val="100000"/>
              </a:lnSpc>
              <a:spcBef>
                <a:spcPts val="0"/>
              </a:spcBef>
              <a:buNone/>
              <a:defRPr sz="1400" b="1" spc="0" baseline="0">
                <a:solidFill>
                  <a:srgbClr val="3ED8C3"/>
                </a:solidFill>
                <a:latin typeface="+mj-lt"/>
              </a:defRPr>
            </a:lvl7pPr>
            <a:lvl8pPr marL="0" indent="0">
              <a:lnSpc>
                <a:spcPct val="100000"/>
              </a:lnSpc>
              <a:spcBef>
                <a:spcPts val="0"/>
              </a:spcBef>
              <a:buFont typeface="Arial" panose="020B0604020202020204" pitchFamily="34" charset="0"/>
              <a:buNone/>
              <a:defRPr sz="14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1400" b="1" i="0" u="none" strike="noStrike" spc="0" baseline="0" smtClean="0">
                <a:solidFill>
                  <a:srgbClr val="3ED8C3"/>
                </a:solidFill>
                <a:latin typeface="+mj-lt"/>
              </a:defRPr>
            </a:lvl9pPr>
          </a:lstStyle>
          <a:p>
            <a:pPr lvl="0"/>
            <a:r>
              <a:rPr lang="en-GB"/>
              <a:t>Headline, two lines </a:t>
            </a:r>
            <a:br>
              <a:rPr lang="en-GB"/>
            </a:br>
            <a:r>
              <a:rPr lang="en-GB"/>
              <a:t>also possible</a:t>
            </a:r>
            <a:endParaRPr lang="en-GB" noProof="0"/>
          </a:p>
        </p:txBody>
      </p:sp>
      <p:sp>
        <p:nvSpPr>
          <p:cNvPr id="12" name="Inhalt">
            <a:extLst>
              <a:ext uri="{FF2B5EF4-FFF2-40B4-BE49-F238E27FC236}">
                <a16:creationId xmlns:a16="http://schemas.microsoft.com/office/drawing/2014/main" id="{667B37D0-7B19-4518-A3D6-13B7CBF91E2C}"/>
              </a:ext>
            </a:extLst>
          </p:cNvPr>
          <p:cNvSpPr>
            <a:spLocks noGrp="1"/>
          </p:cNvSpPr>
          <p:nvPr>
            <p:ph idx="17" hasCustomPrompt="1"/>
          </p:nvPr>
        </p:nvSpPr>
        <p:spPr>
          <a:xfrm>
            <a:off x="3276601" y="1908175"/>
            <a:ext cx="2590800" cy="2771775"/>
          </a:xfrm>
        </p:spPr>
        <p:txBody>
          <a:bodyPr>
            <a:normAutofit/>
          </a:bodyPr>
          <a:lstStyle>
            <a:lvl1pPr>
              <a:spcBef>
                <a:spcPts val="400"/>
              </a:spcBef>
              <a:defRPr sz="1400"/>
            </a:lvl1pPr>
            <a:lvl2pPr>
              <a:spcBef>
                <a:spcPts val="800"/>
              </a:spcBef>
              <a:defRPr sz="1400"/>
            </a:lvl2pPr>
            <a:lvl3pPr marL="216000" indent="-216000">
              <a:spcBef>
                <a:spcPts val="400"/>
              </a:spcBef>
              <a:defRPr sz="1400"/>
            </a:lvl3pPr>
            <a:lvl4pPr marL="432000" indent="-216000">
              <a:defRPr sz="1400"/>
            </a:lvl4pPr>
            <a:lvl5pPr marL="216000" indent="-216000">
              <a:spcBef>
                <a:spcPts val="400"/>
              </a:spcBef>
              <a:defRPr sz="1400"/>
            </a:lvl5pPr>
            <a:lvl6pPr marL="432000" indent="-216000">
              <a:defRPr sz="1400"/>
            </a:lvl6pPr>
            <a:lvl7pPr marL="216000">
              <a:defRPr sz="1400"/>
            </a:lvl7pPr>
            <a:lvl8pPr marL="432000">
              <a:defRPr sz="1400"/>
            </a:lvl8pPr>
            <a:lvl9pPr marL="648000" indent="-216000">
              <a:defRPr sz="1400"/>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16" name="Überschrift Linie">
            <a:extLst>
              <a:ext uri="{FF2B5EF4-FFF2-40B4-BE49-F238E27FC236}">
                <a16:creationId xmlns:a16="http://schemas.microsoft.com/office/drawing/2014/main" id="{3A3A3E36-F7F0-4FC3-9CEE-E7FF9AB11F07}"/>
              </a:ext>
            </a:extLst>
          </p:cNvPr>
          <p:cNvCxnSpPr>
            <a:cxnSpLocks/>
          </p:cNvCxnSpPr>
          <p:nvPr userDrawn="1"/>
        </p:nvCxnSpPr>
        <p:spPr>
          <a:xfrm>
            <a:off x="3276601" y="1782000"/>
            <a:ext cx="259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Überschrift">
            <a:extLst>
              <a:ext uri="{FF2B5EF4-FFF2-40B4-BE49-F238E27FC236}">
                <a16:creationId xmlns:a16="http://schemas.microsoft.com/office/drawing/2014/main" id="{3DC8CC4E-8622-4126-AA50-F5A303EC543F}"/>
              </a:ext>
            </a:extLst>
          </p:cNvPr>
          <p:cNvSpPr>
            <a:spLocks noGrp="1"/>
          </p:cNvSpPr>
          <p:nvPr>
            <p:ph type="body" orient="vert" idx="19" hasCustomPrompt="1"/>
          </p:nvPr>
        </p:nvSpPr>
        <p:spPr>
          <a:xfrm>
            <a:off x="3276601" y="1207290"/>
            <a:ext cx="2590800" cy="468000"/>
          </a:xfrm>
        </p:spPr>
        <p:txBody>
          <a:bodyPr vert="horz" anchor="b" anchorCtr="0">
            <a:normAutofit/>
          </a:bodyPr>
          <a:lstStyle>
            <a:lvl1pPr marL="0" indent="0">
              <a:lnSpc>
                <a:spcPct val="100000"/>
              </a:lnSpc>
              <a:spcBef>
                <a:spcPts val="0"/>
              </a:spcBef>
              <a:buFont typeface="Arial" panose="020B0604020202020204" pitchFamily="34" charset="0"/>
              <a:buNone/>
              <a:defRPr sz="1400" b="1" spc="0" baseline="0">
                <a:solidFill>
                  <a:srgbClr val="3ED8C3"/>
                </a:solidFill>
                <a:latin typeface="+mj-lt"/>
              </a:defRPr>
            </a:lvl1pPr>
            <a:lvl2pPr marL="0" indent="0">
              <a:lnSpc>
                <a:spcPct val="100000"/>
              </a:lnSpc>
              <a:spcBef>
                <a:spcPts val="0"/>
              </a:spcBef>
              <a:buFont typeface="Arial" panose="020B0604020202020204" pitchFamily="34" charset="0"/>
              <a:buNone/>
              <a:defRPr sz="1400" b="1" spc="0" baseline="0">
                <a:solidFill>
                  <a:srgbClr val="3ED8C3"/>
                </a:solidFill>
                <a:latin typeface="+mj-lt"/>
              </a:defRPr>
            </a:lvl2pPr>
            <a:lvl3pPr marL="0" indent="0">
              <a:lnSpc>
                <a:spcPct val="100000"/>
              </a:lnSpc>
              <a:spcBef>
                <a:spcPts val="0"/>
              </a:spcBef>
              <a:buNone/>
              <a:defRPr sz="1400" b="1" spc="0" baseline="0">
                <a:solidFill>
                  <a:srgbClr val="3ED8C3"/>
                </a:solidFill>
                <a:latin typeface="+mj-lt"/>
              </a:defRPr>
            </a:lvl3pPr>
            <a:lvl4pPr marL="0" indent="0">
              <a:lnSpc>
                <a:spcPct val="100000"/>
              </a:lnSpc>
              <a:spcBef>
                <a:spcPts val="0"/>
              </a:spcBef>
              <a:buNone/>
              <a:defRPr sz="1400" b="1" spc="0" baseline="0">
                <a:solidFill>
                  <a:srgbClr val="3ED8C3"/>
                </a:solidFill>
                <a:latin typeface="+mj-lt"/>
              </a:defRPr>
            </a:lvl4pPr>
            <a:lvl5pPr marL="0" indent="0">
              <a:lnSpc>
                <a:spcPct val="100000"/>
              </a:lnSpc>
              <a:spcBef>
                <a:spcPts val="0"/>
              </a:spcBef>
              <a:buNone/>
              <a:defRPr sz="1400" b="1" spc="0" baseline="0">
                <a:solidFill>
                  <a:srgbClr val="3ED8C3"/>
                </a:solidFill>
                <a:latin typeface="+mj-lt"/>
              </a:defRPr>
            </a:lvl5pPr>
            <a:lvl6pPr marL="0" indent="0">
              <a:lnSpc>
                <a:spcPct val="100000"/>
              </a:lnSpc>
              <a:spcBef>
                <a:spcPts val="0"/>
              </a:spcBef>
              <a:buNone/>
              <a:defRPr sz="1400" b="1" spc="0" baseline="0">
                <a:solidFill>
                  <a:srgbClr val="3ED8C3"/>
                </a:solidFill>
                <a:latin typeface="+mj-lt"/>
              </a:defRPr>
            </a:lvl6pPr>
            <a:lvl7pPr marL="0" indent="0">
              <a:lnSpc>
                <a:spcPct val="100000"/>
              </a:lnSpc>
              <a:spcBef>
                <a:spcPts val="0"/>
              </a:spcBef>
              <a:buNone/>
              <a:defRPr sz="1400" b="1" spc="0" baseline="0">
                <a:solidFill>
                  <a:srgbClr val="3ED8C3"/>
                </a:solidFill>
                <a:latin typeface="+mj-lt"/>
              </a:defRPr>
            </a:lvl7pPr>
            <a:lvl8pPr marL="0" indent="0">
              <a:lnSpc>
                <a:spcPct val="100000"/>
              </a:lnSpc>
              <a:spcBef>
                <a:spcPts val="0"/>
              </a:spcBef>
              <a:buFont typeface="Arial" panose="020B0604020202020204" pitchFamily="34" charset="0"/>
              <a:buNone/>
              <a:defRPr sz="14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1400" b="1" i="0" u="none" strike="noStrike" spc="0" baseline="0" smtClean="0">
                <a:solidFill>
                  <a:srgbClr val="3ED8C3"/>
                </a:solidFill>
                <a:latin typeface="+mj-lt"/>
              </a:defRPr>
            </a:lvl9pPr>
          </a:lstStyle>
          <a:p>
            <a:pPr lvl="0"/>
            <a:r>
              <a:rPr lang="en-GB"/>
              <a:t>Headline, two lines </a:t>
            </a:r>
            <a:br>
              <a:rPr lang="en-GB"/>
            </a:br>
            <a:r>
              <a:rPr lang="en-GB"/>
              <a:t>also possible</a:t>
            </a:r>
            <a:endParaRPr lang="en-GB" noProof="0"/>
          </a:p>
        </p:txBody>
      </p:sp>
      <p:sp>
        <p:nvSpPr>
          <p:cNvPr id="3" name="Inhalt">
            <a:extLst>
              <a:ext uri="{FF2B5EF4-FFF2-40B4-BE49-F238E27FC236}">
                <a16:creationId xmlns:a16="http://schemas.microsoft.com/office/drawing/2014/main" id="{98C7491E-756C-46A1-B1E4-A02BE90EEC97}"/>
              </a:ext>
            </a:extLst>
          </p:cNvPr>
          <p:cNvSpPr>
            <a:spLocks noGrp="1"/>
          </p:cNvSpPr>
          <p:nvPr>
            <p:ph idx="1" hasCustomPrompt="1"/>
          </p:nvPr>
        </p:nvSpPr>
        <p:spPr>
          <a:xfrm>
            <a:off x="538163" y="1908175"/>
            <a:ext cx="2590801" cy="2771775"/>
          </a:xfrm>
        </p:spPr>
        <p:txBody>
          <a:bodyPr>
            <a:normAutofit/>
          </a:bodyPr>
          <a:lstStyle>
            <a:lvl1pPr>
              <a:spcBef>
                <a:spcPts val="400"/>
              </a:spcBef>
              <a:defRPr sz="1400"/>
            </a:lvl1pPr>
            <a:lvl2pPr>
              <a:spcBef>
                <a:spcPts val="800"/>
              </a:spcBef>
              <a:defRPr sz="1400"/>
            </a:lvl2pPr>
            <a:lvl3pPr marL="216000" indent="-216000">
              <a:spcBef>
                <a:spcPts val="400"/>
              </a:spcBef>
              <a:defRPr sz="1400"/>
            </a:lvl3pPr>
            <a:lvl4pPr marL="432000" indent="-216000">
              <a:defRPr sz="1400"/>
            </a:lvl4pPr>
            <a:lvl5pPr marL="216000" indent="-216000">
              <a:spcBef>
                <a:spcPts val="400"/>
              </a:spcBef>
              <a:defRPr sz="1400"/>
            </a:lvl5pPr>
            <a:lvl6pPr marL="432000" indent="-216000">
              <a:defRPr sz="1400"/>
            </a:lvl6pPr>
            <a:lvl7pPr marL="216000">
              <a:defRPr sz="1400"/>
            </a:lvl7pPr>
            <a:lvl8pPr marL="432000">
              <a:defRPr sz="1400"/>
            </a:lvl8pPr>
            <a:lvl9pPr marL="648000" indent="-216000">
              <a:defRPr sz="1400"/>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6" name="Überschrift Linie">
            <a:extLst>
              <a:ext uri="{FF2B5EF4-FFF2-40B4-BE49-F238E27FC236}">
                <a16:creationId xmlns:a16="http://schemas.microsoft.com/office/drawing/2014/main" id="{BD6BA604-B361-4F5B-BAF4-A56116FC6F5E}"/>
              </a:ext>
            </a:extLst>
          </p:cNvPr>
          <p:cNvCxnSpPr>
            <a:cxnSpLocks/>
          </p:cNvCxnSpPr>
          <p:nvPr userDrawn="1"/>
        </p:nvCxnSpPr>
        <p:spPr>
          <a:xfrm>
            <a:off x="538163" y="1782000"/>
            <a:ext cx="259080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Überschrift">
            <a:extLst>
              <a:ext uri="{FF2B5EF4-FFF2-40B4-BE49-F238E27FC236}">
                <a16:creationId xmlns:a16="http://schemas.microsoft.com/office/drawing/2014/main" id="{A44D21C7-7038-4AE2-990E-0B346FF92D4A}"/>
              </a:ext>
            </a:extLst>
          </p:cNvPr>
          <p:cNvSpPr>
            <a:spLocks noGrp="1"/>
          </p:cNvSpPr>
          <p:nvPr>
            <p:ph type="body" orient="vert" idx="18" hasCustomPrompt="1"/>
          </p:nvPr>
        </p:nvSpPr>
        <p:spPr>
          <a:xfrm>
            <a:off x="538163" y="1206500"/>
            <a:ext cx="2590801" cy="468791"/>
          </a:xfrm>
        </p:spPr>
        <p:txBody>
          <a:bodyPr vert="horz" anchor="b" anchorCtr="0">
            <a:normAutofit/>
          </a:bodyPr>
          <a:lstStyle>
            <a:lvl1pPr marL="0" indent="0">
              <a:lnSpc>
                <a:spcPct val="100000"/>
              </a:lnSpc>
              <a:spcBef>
                <a:spcPts val="0"/>
              </a:spcBef>
              <a:buFont typeface="Arial" panose="020B0604020202020204" pitchFamily="34" charset="0"/>
              <a:buNone/>
              <a:defRPr sz="1400" b="1" spc="0" baseline="0">
                <a:solidFill>
                  <a:srgbClr val="3ED8C3"/>
                </a:solidFill>
                <a:latin typeface="+mj-lt"/>
              </a:defRPr>
            </a:lvl1pPr>
            <a:lvl2pPr marL="0" indent="0">
              <a:lnSpc>
                <a:spcPct val="100000"/>
              </a:lnSpc>
              <a:spcBef>
                <a:spcPts val="0"/>
              </a:spcBef>
              <a:buFont typeface="Arial" panose="020B0604020202020204" pitchFamily="34" charset="0"/>
              <a:buNone/>
              <a:defRPr sz="1400" b="1" spc="0" baseline="0">
                <a:solidFill>
                  <a:srgbClr val="3ED8C3"/>
                </a:solidFill>
                <a:latin typeface="+mj-lt"/>
              </a:defRPr>
            </a:lvl2pPr>
            <a:lvl3pPr marL="0" indent="0">
              <a:lnSpc>
                <a:spcPct val="100000"/>
              </a:lnSpc>
              <a:spcBef>
                <a:spcPts val="0"/>
              </a:spcBef>
              <a:buNone/>
              <a:defRPr sz="1400" b="1" spc="0" baseline="0">
                <a:solidFill>
                  <a:srgbClr val="3ED8C3"/>
                </a:solidFill>
                <a:latin typeface="+mj-lt"/>
              </a:defRPr>
            </a:lvl3pPr>
            <a:lvl4pPr marL="0" indent="0">
              <a:lnSpc>
                <a:spcPct val="100000"/>
              </a:lnSpc>
              <a:spcBef>
                <a:spcPts val="0"/>
              </a:spcBef>
              <a:buNone/>
              <a:defRPr sz="1400" b="1" spc="0" baseline="0">
                <a:solidFill>
                  <a:srgbClr val="3ED8C3"/>
                </a:solidFill>
                <a:latin typeface="+mj-lt"/>
              </a:defRPr>
            </a:lvl4pPr>
            <a:lvl5pPr marL="0" indent="0">
              <a:lnSpc>
                <a:spcPct val="100000"/>
              </a:lnSpc>
              <a:spcBef>
                <a:spcPts val="0"/>
              </a:spcBef>
              <a:buNone/>
              <a:defRPr sz="1400" b="1" spc="0" baseline="0">
                <a:solidFill>
                  <a:srgbClr val="3ED8C3"/>
                </a:solidFill>
                <a:latin typeface="+mj-lt"/>
              </a:defRPr>
            </a:lvl5pPr>
            <a:lvl6pPr marL="0" indent="0">
              <a:lnSpc>
                <a:spcPct val="100000"/>
              </a:lnSpc>
              <a:spcBef>
                <a:spcPts val="0"/>
              </a:spcBef>
              <a:buNone/>
              <a:defRPr sz="1400" b="1" spc="0" baseline="0">
                <a:solidFill>
                  <a:srgbClr val="3ED8C3"/>
                </a:solidFill>
                <a:latin typeface="+mj-lt"/>
              </a:defRPr>
            </a:lvl6pPr>
            <a:lvl7pPr marL="0" indent="0">
              <a:lnSpc>
                <a:spcPct val="100000"/>
              </a:lnSpc>
              <a:spcBef>
                <a:spcPts val="0"/>
              </a:spcBef>
              <a:buNone/>
              <a:defRPr sz="1400" b="1" spc="0" baseline="0">
                <a:solidFill>
                  <a:srgbClr val="3ED8C3"/>
                </a:solidFill>
                <a:latin typeface="+mj-lt"/>
              </a:defRPr>
            </a:lvl7pPr>
            <a:lvl8pPr marL="0" indent="0">
              <a:lnSpc>
                <a:spcPct val="100000"/>
              </a:lnSpc>
              <a:spcBef>
                <a:spcPts val="0"/>
              </a:spcBef>
              <a:buFont typeface="Arial" panose="020B0604020202020204" pitchFamily="34" charset="0"/>
              <a:buNone/>
              <a:defRPr sz="14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1400" b="1" i="0" u="none" strike="noStrike" spc="0" baseline="0" smtClean="0">
                <a:solidFill>
                  <a:srgbClr val="3ED8C3"/>
                </a:solidFill>
                <a:latin typeface="+mj-lt"/>
              </a:defRPr>
            </a:lvl9pPr>
          </a:lstStyle>
          <a:p>
            <a:pPr lvl="0"/>
            <a:r>
              <a:rPr lang="en-GB"/>
              <a:t>Headline, two lines </a:t>
            </a:r>
            <a:br>
              <a:rPr lang="en-GB"/>
            </a:br>
            <a:r>
              <a:rPr lang="en-GB"/>
              <a:t>also possible</a:t>
            </a:r>
            <a:endParaRPr lang="en-GB" noProof="0"/>
          </a:p>
        </p:txBody>
      </p:sp>
      <p:sp>
        <p:nvSpPr>
          <p:cNvPr id="26" name="Headline/Subheadline">
            <a:extLst>
              <a:ext uri="{FF2B5EF4-FFF2-40B4-BE49-F238E27FC236}">
                <a16:creationId xmlns:a16="http://schemas.microsoft.com/office/drawing/2014/main" id="{D8A7C36A-FB89-44EB-8E14-A7ACF19F8525}"/>
              </a:ext>
            </a:extLst>
          </p:cNvPr>
          <p:cNvSpPr>
            <a:spLocks noGrp="1"/>
          </p:cNvSpPr>
          <p:nvPr>
            <p:ph type="body" orient="vert" idx="13" hasCustomPrompt="1"/>
          </p:nvPr>
        </p:nvSpPr>
        <p:spPr>
          <a:xfrm>
            <a:off x="538163" y="358776"/>
            <a:ext cx="8062913" cy="684000"/>
          </a:xfrm>
        </p:spPr>
        <p:txBody>
          <a:bodyPr vert="horz">
            <a:normAutofit/>
          </a:bodyPr>
          <a:lstStyle>
            <a:lvl1pPr marL="0" indent="0">
              <a:lnSpc>
                <a:spcPct val="100000"/>
              </a:lnSpc>
              <a:spcBef>
                <a:spcPts val="0"/>
              </a:spcBef>
              <a:buFont typeface="Arial" panose="020B0604020202020204" pitchFamily="34" charset="0"/>
              <a:buNone/>
              <a:defRPr sz="2100" b="1" spc="0" baseline="0">
                <a:solidFill>
                  <a:schemeClr val="accent2"/>
                </a:solidFill>
                <a:latin typeface="+mj-lt"/>
              </a:defRPr>
            </a:lvl1pPr>
            <a:lvl2pPr marL="0" indent="0">
              <a:lnSpc>
                <a:spcPct val="100000"/>
              </a:lnSpc>
              <a:spcBef>
                <a:spcPts val="0"/>
              </a:spcBef>
              <a:buFont typeface="Arial" panose="020B0604020202020204" pitchFamily="34" charset="0"/>
              <a:buNone/>
              <a:defRPr sz="2100" b="1" spc="0" baseline="0">
                <a:solidFill>
                  <a:srgbClr val="3ED8C3"/>
                </a:solidFill>
                <a:latin typeface="+mj-lt"/>
              </a:defRPr>
            </a:lvl2pPr>
            <a:lvl3pPr marL="0" indent="0">
              <a:lnSpc>
                <a:spcPct val="100000"/>
              </a:lnSpc>
              <a:spcBef>
                <a:spcPts val="0"/>
              </a:spcBef>
              <a:buNone/>
              <a:defRPr sz="2100" b="1" spc="0" baseline="0">
                <a:solidFill>
                  <a:srgbClr val="3ED8C3"/>
                </a:solidFill>
                <a:latin typeface="+mj-lt"/>
              </a:defRPr>
            </a:lvl3pPr>
            <a:lvl4pPr marL="0" indent="0">
              <a:lnSpc>
                <a:spcPct val="100000"/>
              </a:lnSpc>
              <a:spcBef>
                <a:spcPts val="0"/>
              </a:spcBef>
              <a:buNone/>
              <a:defRPr sz="2100" b="1" spc="0" baseline="0">
                <a:solidFill>
                  <a:srgbClr val="3ED8C3"/>
                </a:solidFill>
                <a:latin typeface="+mj-lt"/>
              </a:defRPr>
            </a:lvl4pPr>
            <a:lvl5pPr marL="0" indent="0">
              <a:lnSpc>
                <a:spcPct val="100000"/>
              </a:lnSpc>
              <a:spcBef>
                <a:spcPts val="0"/>
              </a:spcBef>
              <a:buNone/>
              <a:defRPr sz="2100" b="1" spc="0" baseline="0">
                <a:solidFill>
                  <a:srgbClr val="3ED8C3"/>
                </a:solidFill>
                <a:latin typeface="+mj-lt"/>
              </a:defRPr>
            </a:lvl5pPr>
            <a:lvl6pPr marL="0" indent="0">
              <a:lnSpc>
                <a:spcPct val="100000"/>
              </a:lnSpc>
              <a:spcBef>
                <a:spcPts val="0"/>
              </a:spcBef>
              <a:buNone/>
              <a:defRPr sz="2100" b="1" spc="0" baseline="0">
                <a:solidFill>
                  <a:srgbClr val="3ED8C3"/>
                </a:solidFill>
                <a:latin typeface="+mj-lt"/>
              </a:defRPr>
            </a:lvl6pPr>
            <a:lvl7pPr marL="0" indent="0">
              <a:lnSpc>
                <a:spcPct val="100000"/>
              </a:lnSpc>
              <a:spcBef>
                <a:spcPts val="0"/>
              </a:spcBef>
              <a:buNone/>
              <a:defRPr sz="2100" b="1" spc="0" baseline="0">
                <a:solidFill>
                  <a:srgbClr val="3ED8C3"/>
                </a:solidFill>
                <a:latin typeface="+mj-lt"/>
              </a:defRPr>
            </a:lvl7pPr>
            <a:lvl8pPr marL="0" indent="0">
              <a:lnSpc>
                <a:spcPct val="100000"/>
              </a:lnSpc>
              <a:spcBef>
                <a:spcPts val="0"/>
              </a:spcBef>
              <a:buFont typeface="Arial" panose="020B0604020202020204" pitchFamily="34" charset="0"/>
              <a:buNone/>
              <a:defRPr sz="21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100"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p>
        </p:txBody>
      </p:sp>
    </p:spTree>
    <p:extLst>
      <p:ext uri="{BB962C8B-B14F-4D97-AF65-F5344CB8AC3E}">
        <p14:creationId xmlns:p14="http://schemas.microsoft.com/office/powerpoint/2010/main" val="1191015157"/>
      </p:ext>
    </p:extLst>
  </p:cSld>
  <p:clrMapOvr>
    <a:masterClrMapping/>
  </p:clrMapOvr>
  <p:extLst>
    <p:ext uri="{DCECCB84-F9BA-43D5-87BE-67443E8EF086}">
      <p15:sldGuideLst xmlns:p15="http://schemas.microsoft.com/office/powerpoint/2012/main">
        <p15:guide id="1" pos="339">
          <p15:clr>
            <a:srgbClr val="FBAE40"/>
          </p15:clr>
        </p15:guide>
        <p15:guide id="2" orient="horz" pos="760" userDrawn="1">
          <p15:clr>
            <a:srgbClr val="FBAE40"/>
          </p15:clr>
        </p15:guide>
        <p15:guide id="3" pos="5420" userDrawn="1">
          <p15:clr>
            <a:srgbClr val="FBAE40"/>
          </p15:clr>
        </p15:guide>
        <p15:guide id="4" orient="horz" pos="227" userDrawn="1">
          <p15:clr>
            <a:srgbClr val="FBAE40"/>
          </p15:clr>
        </p15:guide>
        <p15:guide id="6" orient="horz" pos="2948">
          <p15:clr>
            <a:srgbClr val="FBAE40"/>
          </p15:clr>
        </p15:guide>
        <p15:guide id="7" orient="horz" pos="1202" userDrawn="1">
          <p15:clr>
            <a:srgbClr val="FBAE40"/>
          </p15:clr>
        </p15:guide>
        <p15:guide id="8" pos="1973" userDrawn="1">
          <p15:clr>
            <a:srgbClr val="FBAE40"/>
          </p15:clr>
        </p15:guide>
        <p15:guide id="9" pos="3696" userDrawn="1">
          <p15:clr>
            <a:srgbClr val="FBAE40"/>
          </p15:clr>
        </p15:guide>
        <p15:guide id="10" pos="2064" userDrawn="1">
          <p15:clr>
            <a:srgbClr val="FBAE40"/>
          </p15:clr>
        </p15:guide>
        <p15:guide id="11" pos="378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x heading with content">
    <p:spTree>
      <p:nvGrpSpPr>
        <p:cNvPr id="1" name=""/>
        <p:cNvGrpSpPr/>
        <p:nvPr/>
      </p:nvGrpSpPr>
      <p:grpSpPr>
        <a:xfrm>
          <a:off x="0" y="0"/>
          <a:ext cx="0" cy="0"/>
          <a:chOff x="0" y="0"/>
          <a:chExt cx="0" cy="0"/>
        </a:xfrm>
      </p:grpSpPr>
      <p:sp>
        <p:nvSpPr>
          <p:cNvPr id="28" name="Foliennummer">
            <a:extLst>
              <a:ext uri="{FF2B5EF4-FFF2-40B4-BE49-F238E27FC236}">
                <a16:creationId xmlns:a16="http://schemas.microsoft.com/office/drawing/2014/main" id="{6AE00708-18AF-4C2C-8927-537EAA3F02E4}"/>
              </a:ext>
            </a:extLst>
          </p:cNvPr>
          <p:cNvSpPr>
            <a:spLocks noGrp="1"/>
          </p:cNvSpPr>
          <p:nvPr>
            <p:ph type="sldNum" sz="quarter" idx="34"/>
          </p:nvPr>
        </p:nvSpPr>
        <p:spPr/>
        <p:txBody>
          <a:bodyPr/>
          <a:lstStyle/>
          <a:p>
            <a:r>
              <a:rPr lang="en-GB"/>
              <a:t>Page </a:t>
            </a:r>
            <a:fld id="{677F1DB9-6BD1-4662-AD32-A5C07CCC53B6}" type="slidenum">
              <a:rPr lang="en-GB" sz="600" smtClean="0"/>
              <a:pPr/>
              <a:t>‹#›</a:t>
            </a:fld>
            <a:endParaRPr lang="en-GB"/>
          </a:p>
        </p:txBody>
      </p:sp>
      <p:sp>
        <p:nvSpPr>
          <p:cNvPr id="27" name="Fußzeile">
            <a:extLst>
              <a:ext uri="{FF2B5EF4-FFF2-40B4-BE49-F238E27FC236}">
                <a16:creationId xmlns:a16="http://schemas.microsoft.com/office/drawing/2014/main" id="{2337056F-242A-430F-A900-BA17EC4343EC}"/>
              </a:ext>
            </a:extLst>
          </p:cNvPr>
          <p:cNvSpPr>
            <a:spLocks noGrp="1"/>
          </p:cNvSpPr>
          <p:nvPr>
            <p:ph type="ftr" sz="quarter" idx="33"/>
          </p:nvPr>
        </p:nvSpPr>
        <p:spPr/>
        <p:txBody>
          <a:bodyPr/>
          <a:lstStyle/>
          <a:p>
            <a:endParaRPr lang="en-GB" dirty="0"/>
          </a:p>
        </p:txBody>
      </p:sp>
      <p:sp>
        <p:nvSpPr>
          <p:cNvPr id="26" name="Datum">
            <a:extLst>
              <a:ext uri="{FF2B5EF4-FFF2-40B4-BE49-F238E27FC236}">
                <a16:creationId xmlns:a16="http://schemas.microsoft.com/office/drawing/2014/main" id="{1B7E706D-8461-42D4-9D65-8D7E1FE375DF}"/>
              </a:ext>
            </a:extLst>
          </p:cNvPr>
          <p:cNvSpPr>
            <a:spLocks noGrp="1"/>
          </p:cNvSpPr>
          <p:nvPr>
            <p:ph type="dt" sz="half" idx="32"/>
          </p:nvPr>
        </p:nvSpPr>
        <p:spPr/>
        <p:txBody>
          <a:bodyPr/>
          <a:lstStyle/>
          <a:p>
            <a:fld id="{55DF3744-2F0D-40FF-9365-CA37617B1F5C}" type="datetime1">
              <a:rPr lang="de-DE" smtClean="0"/>
              <a:t>24.01.26</a:t>
            </a:fld>
            <a:endParaRPr lang="en-GB"/>
          </a:p>
        </p:txBody>
      </p:sp>
      <p:sp>
        <p:nvSpPr>
          <p:cNvPr id="31" name="Quelle">
            <a:extLst>
              <a:ext uri="{FF2B5EF4-FFF2-40B4-BE49-F238E27FC236}">
                <a16:creationId xmlns:a16="http://schemas.microsoft.com/office/drawing/2014/main" id="{5B52AE38-80B3-4244-966B-AB5B24C91E51}"/>
              </a:ext>
            </a:extLst>
          </p:cNvPr>
          <p:cNvSpPr>
            <a:spLocks noGrp="1"/>
          </p:cNvSpPr>
          <p:nvPr>
            <p:ph type="body" orient="vert" idx="31" hasCustomPrompt="1"/>
          </p:nvPr>
        </p:nvSpPr>
        <p:spPr>
          <a:xfrm>
            <a:off x="538163" y="4555050"/>
            <a:ext cx="8062913" cy="216000"/>
          </a:xfrm>
        </p:spPr>
        <p:txBody>
          <a:bodyPr vert="horz" anchor="b" anchorCtr="0">
            <a:noAutofit/>
          </a:bodyPr>
          <a:lstStyle>
            <a:lvl1pPr marL="0" indent="0">
              <a:lnSpc>
                <a:spcPct val="100000"/>
              </a:lnSpc>
              <a:spcBef>
                <a:spcPts val="0"/>
              </a:spcBef>
              <a:buFont typeface="Arial" panose="020B0604020202020204" pitchFamily="34" charset="0"/>
              <a:buNone/>
              <a:defRPr sz="650" b="0" i="0" spc="0" baseline="0">
                <a:solidFill>
                  <a:schemeClr val="accent2"/>
                </a:solidFill>
                <a:latin typeface="+mn-lt"/>
              </a:defRPr>
            </a:lvl1pPr>
            <a:lvl2pPr marL="0" indent="0">
              <a:lnSpc>
                <a:spcPct val="100000"/>
              </a:lnSpc>
              <a:spcBef>
                <a:spcPts val="0"/>
              </a:spcBef>
              <a:buFont typeface="Arial" panose="020B0604020202020204" pitchFamily="34" charset="0"/>
              <a:buNone/>
              <a:defRPr sz="650" b="0" i="0" spc="0" baseline="0">
                <a:solidFill>
                  <a:schemeClr val="accent2"/>
                </a:solidFill>
                <a:latin typeface="+mn-lt"/>
              </a:defRPr>
            </a:lvl2pPr>
            <a:lvl3pPr marL="0" indent="0">
              <a:lnSpc>
                <a:spcPct val="100000"/>
              </a:lnSpc>
              <a:spcBef>
                <a:spcPts val="0"/>
              </a:spcBef>
              <a:buNone/>
              <a:defRPr sz="650" b="0" i="0" spc="0" baseline="0">
                <a:solidFill>
                  <a:schemeClr val="accent2"/>
                </a:solidFill>
                <a:latin typeface="+mn-lt"/>
              </a:defRPr>
            </a:lvl3pPr>
            <a:lvl4pPr marL="0" indent="0">
              <a:lnSpc>
                <a:spcPct val="100000"/>
              </a:lnSpc>
              <a:spcBef>
                <a:spcPts val="0"/>
              </a:spcBef>
              <a:buNone/>
              <a:defRPr sz="650" b="0" i="0" spc="0" baseline="0">
                <a:solidFill>
                  <a:schemeClr val="accent2"/>
                </a:solidFill>
                <a:latin typeface="+mn-lt"/>
              </a:defRPr>
            </a:lvl4pPr>
            <a:lvl5pPr marL="0" indent="0">
              <a:lnSpc>
                <a:spcPct val="100000"/>
              </a:lnSpc>
              <a:spcBef>
                <a:spcPts val="0"/>
              </a:spcBef>
              <a:buNone/>
              <a:defRPr sz="650" b="0" i="0" spc="0" baseline="0">
                <a:solidFill>
                  <a:schemeClr val="accent2"/>
                </a:solidFill>
                <a:latin typeface="+mn-lt"/>
              </a:defRPr>
            </a:lvl5pPr>
            <a:lvl6pPr marL="0" indent="0">
              <a:lnSpc>
                <a:spcPct val="100000"/>
              </a:lnSpc>
              <a:spcBef>
                <a:spcPts val="0"/>
              </a:spcBef>
              <a:buNone/>
              <a:defRPr sz="650" b="0" i="0" spc="0" baseline="0">
                <a:solidFill>
                  <a:schemeClr val="accent2"/>
                </a:solidFill>
                <a:latin typeface="+mn-lt"/>
              </a:defRPr>
            </a:lvl6pPr>
            <a:lvl7pPr marL="0" indent="0">
              <a:lnSpc>
                <a:spcPct val="100000"/>
              </a:lnSpc>
              <a:spcBef>
                <a:spcPts val="0"/>
              </a:spcBef>
              <a:buNone/>
              <a:defRPr sz="650" b="0" i="0" spc="0" baseline="0">
                <a:solidFill>
                  <a:schemeClr val="accent2"/>
                </a:solidFill>
                <a:latin typeface="+mn-lt"/>
              </a:defRPr>
            </a:lvl7pPr>
            <a:lvl8pPr marL="0" indent="0">
              <a:lnSpc>
                <a:spcPct val="100000"/>
              </a:lnSpc>
              <a:spcBef>
                <a:spcPts val="0"/>
              </a:spcBef>
              <a:buFont typeface="Arial" panose="020B0604020202020204" pitchFamily="34" charset="0"/>
              <a:buNone/>
              <a:defRPr sz="650" b="0" i="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0" u="none" strike="noStrike" spc="0" baseline="0" smtClean="0">
                <a:solidFill>
                  <a:schemeClr val="accent2"/>
                </a:solidFill>
                <a:latin typeface="+mn-lt"/>
              </a:defRPr>
            </a:lvl9pPr>
          </a:lstStyle>
          <a:p>
            <a:pPr lvl="0"/>
            <a:r>
              <a:rPr lang="en-GB" noProof="0"/>
              <a:t>Source (bold): sample source | # (superscript) sample source | # (superscript) sample source // no further levels</a:t>
            </a:r>
          </a:p>
        </p:txBody>
      </p:sp>
      <p:sp>
        <p:nvSpPr>
          <p:cNvPr id="32" name="Inhalt">
            <a:extLst>
              <a:ext uri="{FF2B5EF4-FFF2-40B4-BE49-F238E27FC236}">
                <a16:creationId xmlns:a16="http://schemas.microsoft.com/office/drawing/2014/main" id="{C4287E6D-28C1-4452-93F9-90E2A4745C73}"/>
              </a:ext>
            </a:extLst>
          </p:cNvPr>
          <p:cNvSpPr>
            <a:spLocks noGrp="1"/>
          </p:cNvSpPr>
          <p:nvPr>
            <p:ph idx="22" hasCustomPrompt="1"/>
          </p:nvPr>
        </p:nvSpPr>
        <p:spPr>
          <a:xfrm>
            <a:off x="6696031" y="2070101"/>
            <a:ext cx="1908175" cy="2607338"/>
          </a:xfrm>
        </p:spPr>
        <p:txBody>
          <a:bodyPr>
            <a:normAutofit/>
          </a:bodyPr>
          <a:lstStyle>
            <a:lvl1pPr>
              <a:spcBef>
                <a:spcPts val="400"/>
              </a:spcBef>
              <a:defRPr sz="1200"/>
            </a:lvl1pPr>
            <a:lvl2pPr>
              <a:spcBef>
                <a:spcPts val="800"/>
              </a:spcBef>
              <a:defRPr sz="1200"/>
            </a:lvl2pPr>
            <a:lvl3pPr marL="216000" indent="-216000">
              <a:spcBef>
                <a:spcPts val="400"/>
              </a:spcBef>
              <a:defRPr sz="1200"/>
            </a:lvl3pPr>
            <a:lvl4pPr marL="432000" indent="-216000">
              <a:defRPr sz="1200"/>
            </a:lvl4pPr>
            <a:lvl5pPr marL="216000" indent="-216000">
              <a:spcBef>
                <a:spcPts val="400"/>
              </a:spcBef>
              <a:defRPr sz="1200"/>
            </a:lvl5pPr>
            <a:lvl6pPr marL="432000" indent="-216000">
              <a:defRPr sz="1200"/>
            </a:lvl6pPr>
            <a:lvl7pPr marL="216000">
              <a:defRPr sz="1200"/>
            </a:lvl7pPr>
            <a:lvl8pPr marL="432000">
              <a:defRPr sz="1200"/>
            </a:lvl8pPr>
            <a:lvl9pPr marL="648000" indent="-216000">
              <a:defRPr sz="1200"/>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33" name="Überschrift Linie">
            <a:extLst>
              <a:ext uri="{FF2B5EF4-FFF2-40B4-BE49-F238E27FC236}">
                <a16:creationId xmlns:a16="http://schemas.microsoft.com/office/drawing/2014/main" id="{5D0C6B0E-1545-41F4-8272-7429A6E1370E}"/>
              </a:ext>
            </a:extLst>
          </p:cNvPr>
          <p:cNvCxnSpPr>
            <a:cxnSpLocks/>
          </p:cNvCxnSpPr>
          <p:nvPr userDrawn="1"/>
        </p:nvCxnSpPr>
        <p:spPr>
          <a:xfrm>
            <a:off x="6696000" y="1944000"/>
            <a:ext cx="190817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Überschrift">
            <a:extLst>
              <a:ext uri="{FF2B5EF4-FFF2-40B4-BE49-F238E27FC236}">
                <a16:creationId xmlns:a16="http://schemas.microsoft.com/office/drawing/2014/main" id="{28CED89C-6107-4336-A98B-34BDBA2BD834}"/>
              </a:ext>
            </a:extLst>
          </p:cNvPr>
          <p:cNvSpPr>
            <a:spLocks noGrp="1"/>
          </p:cNvSpPr>
          <p:nvPr>
            <p:ph type="body" orient="vert" idx="23" hasCustomPrompt="1"/>
          </p:nvPr>
        </p:nvSpPr>
        <p:spPr>
          <a:xfrm>
            <a:off x="6696075" y="1270000"/>
            <a:ext cx="1908175" cy="581502"/>
          </a:xfrm>
        </p:spPr>
        <p:txBody>
          <a:bodyPr vert="horz" anchor="b" anchorCtr="0">
            <a:normAutofit/>
          </a:bodyPr>
          <a:lstStyle>
            <a:lvl1pPr marL="0" indent="0" algn="l">
              <a:lnSpc>
                <a:spcPct val="100000"/>
              </a:lnSpc>
              <a:spcBef>
                <a:spcPts val="0"/>
              </a:spcBef>
              <a:buFont typeface="Arial" panose="020B0604020202020204" pitchFamily="34" charset="0"/>
              <a:buNone/>
              <a:defRPr sz="1200" b="1" spc="0" baseline="0">
                <a:solidFill>
                  <a:srgbClr val="3ED8C3"/>
                </a:solidFill>
                <a:latin typeface="+mj-lt"/>
              </a:defRPr>
            </a:lvl1pPr>
            <a:lvl2pPr marL="0" indent="0" algn="l">
              <a:lnSpc>
                <a:spcPct val="100000"/>
              </a:lnSpc>
              <a:spcBef>
                <a:spcPts val="0"/>
              </a:spcBef>
              <a:buFont typeface="Arial" panose="020B0604020202020204" pitchFamily="34" charset="0"/>
              <a:buNone/>
              <a:defRPr sz="1200" b="1" spc="0" baseline="0">
                <a:solidFill>
                  <a:srgbClr val="3ED8C3"/>
                </a:solidFill>
                <a:latin typeface="+mj-lt"/>
              </a:defRPr>
            </a:lvl2pPr>
            <a:lvl3pPr marL="0" indent="0" algn="l">
              <a:lnSpc>
                <a:spcPct val="100000"/>
              </a:lnSpc>
              <a:spcBef>
                <a:spcPts val="0"/>
              </a:spcBef>
              <a:buNone/>
              <a:defRPr sz="1200" b="1" spc="0" baseline="0">
                <a:solidFill>
                  <a:srgbClr val="3ED8C3"/>
                </a:solidFill>
                <a:latin typeface="+mj-lt"/>
              </a:defRPr>
            </a:lvl3pPr>
            <a:lvl4pPr marL="0" indent="0" algn="l">
              <a:lnSpc>
                <a:spcPct val="100000"/>
              </a:lnSpc>
              <a:spcBef>
                <a:spcPts val="0"/>
              </a:spcBef>
              <a:buNone/>
              <a:defRPr sz="1200" b="1" spc="0" baseline="0">
                <a:solidFill>
                  <a:srgbClr val="3ED8C3"/>
                </a:solidFill>
                <a:latin typeface="+mj-lt"/>
              </a:defRPr>
            </a:lvl4pPr>
            <a:lvl5pPr marL="0" indent="0" algn="l">
              <a:lnSpc>
                <a:spcPct val="100000"/>
              </a:lnSpc>
              <a:spcBef>
                <a:spcPts val="0"/>
              </a:spcBef>
              <a:buNone/>
              <a:defRPr sz="1200" b="1" spc="0" baseline="0">
                <a:solidFill>
                  <a:srgbClr val="3ED8C3"/>
                </a:solidFill>
                <a:latin typeface="+mj-lt"/>
              </a:defRPr>
            </a:lvl5pPr>
            <a:lvl6pPr marL="0" indent="0" algn="l">
              <a:lnSpc>
                <a:spcPct val="100000"/>
              </a:lnSpc>
              <a:spcBef>
                <a:spcPts val="0"/>
              </a:spcBef>
              <a:buNone/>
              <a:defRPr sz="1200" b="1" spc="0" baseline="0">
                <a:solidFill>
                  <a:srgbClr val="3ED8C3"/>
                </a:solidFill>
                <a:latin typeface="+mj-lt"/>
              </a:defRPr>
            </a:lvl6pPr>
            <a:lvl7pPr marL="0" indent="0" algn="l">
              <a:lnSpc>
                <a:spcPct val="100000"/>
              </a:lnSpc>
              <a:spcBef>
                <a:spcPts val="0"/>
              </a:spcBef>
              <a:buNone/>
              <a:defRPr sz="1200" b="1" spc="0" baseline="0">
                <a:solidFill>
                  <a:srgbClr val="3ED8C3"/>
                </a:solidFill>
                <a:latin typeface="+mj-lt"/>
              </a:defRPr>
            </a:lvl7pPr>
            <a:lvl8pPr marL="0" indent="0" algn="l">
              <a:lnSpc>
                <a:spcPct val="100000"/>
              </a:lnSpc>
              <a:spcBef>
                <a:spcPts val="0"/>
              </a:spcBef>
              <a:buFont typeface="Arial" panose="020B0604020202020204" pitchFamily="34" charset="0"/>
              <a:buNone/>
              <a:defRPr sz="1200" b="1" spc="0" baseline="0">
                <a:solidFill>
                  <a:srgbClr val="3ED8C3"/>
                </a:solidFill>
                <a:latin typeface="+mj-lt"/>
              </a:defRPr>
            </a:lvl8pPr>
            <a:lvl9pPr marL="0" indent="0" algn="l">
              <a:lnSpc>
                <a:spcPct val="100000"/>
              </a:lnSpc>
              <a:spcBef>
                <a:spcPts val="0"/>
              </a:spcBef>
              <a:buFont typeface="Arial" panose="020B0604020202020204" pitchFamily="34" charset="0"/>
              <a:buNone/>
              <a:defRPr lang="de-DE" sz="1200" b="1" i="0" u="none" strike="noStrike" spc="0" baseline="0" smtClean="0">
                <a:solidFill>
                  <a:srgbClr val="3ED8C3"/>
                </a:solidFill>
                <a:latin typeface="+mj-lt"/>
              </a:defRPr>
            </a:lvl9pPr>
          </a:lstStyle>
          <a:p>
            <a:r>
              <a:rPr lang="en-GB"/>
              <a:t>Headline, multiple lines, i.e. also three lines, </a:t>
            </a:r>
            <a:br>
              <a:rPr lang="en-GB"/>
            </a:br>
            <a:r>
              <a:rPr lang="en-GB"/>
              <a:t>also possible</a:t>
            </a:r>
          </a:p>
        </p:txBody>
      </p:sp>
      <p:sp>
        <p:nvSpPr>
          <p:cNvPr id="21" name="Inhalt">
            <a:extLst>
              <a:ext uri="{FF2B5EF4-FFF2-40B4-BE49-F238E27FC236}">
                <a16:creationId xmlns:a16="http://schemas.microsoft.com/office/drawing/2014/main" id="{1FEE72D6-B346-4185-9104-D09166F7737D}"/>
              </a:ext>
            </a:extLst>
          </p:cNvPr>
          <p:cNvSpPr>
            <a:spLocks noGrp="1"/>
          </p:cNvSpPr>
          <p:nvPr>
            <p:ph idx="21" hasCustomPrompt="1"/>
          </p:nvPr>
        </p:nvSpPr>
        <p:spPr>
          <a:xfrm>
            <a:off x="4643394" y="2070101"/>
            <a:ext cx="1908175" cy="2607338"/>
          </a:xfrm>
        </p:spPr>
        <p:txBody>
          <a:bodyPr>
            <a:normAutofit/>
          </a:bodyPr>
          <a:lstStyle>
            <a:lvl1pPr>
              <a:spcBef>
                <a:spcPts val="400"/>
              </a:spcBef>
              <a:defRPr sz="1200"/>
            </a:lvl1pPr>
            <a:lvl2pPr>
              <a:spcBef>
                <a:spcPts val="800"/>
              </a:spcBef>
              <a:defRPr sz="1200"/>
            </a:lvl2pPr>
            <a:lvl3pPr marL="216000" indent="-216000">
              <a:spcBef>
                <a:spcPts val="400"/>
              </a:spcBef>
              <a:defRPr sz="1200"/>
            </a:lvl3pPr>
            <a:lvl4pPr marL="432000" indent="-216000">
              <a:defRPr sz="1200"/>
            </a:lvl4pPr>
            <a:lvl5pPr marL="216000" indent="-216000">
              <a:spcBef>
                <a:spcPts val="400"/>
              </a:spcBef>
              <a:defRPr sz="1200"/>
            </a:lvl5pPr>
            <a:lvl6pPr marL="432000" indent="-216000">
              <a:defRPr sz="1200"/>
            </a:lvl6pPr>
            <a:lvl7pPr marL="216000">
              <a:defRPr sz="1200"/>
            </a:lvl7pPr>
            <a:lvl8pPr marL="432000">
              <a:defRPr sz="1200"/>
            </a:lvl8pPr>
            <a:lvl9pPr marL="648000" indent="-216000">
              <a:defRPr sz="1200"/>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19" name="Überschrift Linie">
            <a:extLst>
              <a:ext uri="{FF2B5EF4-FFF2-40B4-BE49-F238E27FC236}">
                <a16:creationId xmlns:a16="http://schemas.microsoft.com/office/drawing/2014/main" id="{664531AB-0069-4942-94B1-68A2CEB56B71}"/>
              </a:ext>
            </a:extLst>
          </p:cNvPr>
          <p:cNvCxnSpPr>
            <a:cxnSpLocks/>
          </p:cNvCxnSpPr>
          <p:nvPr userDrawn="1"/>
        </p:nvCxnSpPr>
        <p:spPr>
          <a:xfrm>
            <a:off x="4643363" y="1944000"/>
            <a:ext cx="190817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Überschrift">
            <a:extLst>
              <a:ext uri="{FF2B5EF4-FFF2-40B4-BE49-F238E27FC236}">
                <a16:creationId xmlns:a16="http://schemas.microsoft.com/office/drawing/2014/main" id="{3CC9D01B-CA04-4FFE-BEBE-3030F99C1BF3}"/>
              </a:ext>
            </a:extLst>
          </p:cNvPr>
          <p:cNvSpPr>
            <a:spLocks noGrp="1"/>
          </p:cNvSpPr>
          <p:nvPr>
            <p:ph type="body" orient="vert" idx="20" hasCustomPrompt="1"/>
          </p:nvPr>
        </p:nvSpPr>
        <p:spPr>
          <a:xfrm>
            <a:off x="4643438" y="1270000"/>
            <a:ext cx="1908175" cy="581502"/>
          </a:xfrm>
        </p:spPr>
        <p:txBody>
          <a:bodyPr vert="horz" anchor="b" anchorCtr="0">
            <a:normAutofit/>
          </a:bodyPr>
          <a:lstStyle>
            <a:lvl1pPr marL="0" indent="0" algn="l">
              <a:lnSpc>
                <a:spcPct val="100000"/>
              </a:lnSpc>
              <a:spcBef>
                <a:spcPts val="0"/>
              </a:spcBef>
              <a:buFont typeface="Arial" panose="020B0604020202020204" pitchFamily="34" charset="0"/>
              <a:buNone/>
              <a:defRPr sz="1200" b="1" spc="0" baseline="0">
                <a:solidFill>
                  <a:srgbClr val="3ED8C3"/>
                </a:solidFill>
                <a:latin typeface="+mj-lt"/>
              </a:defRPr>
            </a:lvl1pPr>
            <a:lvl2pPr marL="0" indent="0" algn="l">
              <a:lnSpc>
                <a:spcPct val="100000"/>
              </a:lnSpc>
              <a:spcBef>
                <a:spcPts val="0"/>
              </a:spcBef>
              <a:buFont typeface="Arial" panose="020B0604020202020204" pitchFamily="34" charset="0"/>
              <a:buNone/>
              <a:defRPr sz="1200" b="1" spc="0" baseline="0">
                <a:solidFill>
                  <a:srgbClr val="3ED8C3"/>
                </a:solidFill>
                <a:latin typeface="+mj-lt"/>
              </a:defRPr>
            </a:lvl2pPr>
            <a:lvl3pPr marL="0" indent="0" algn="l">
              <a:lnSpc>
                <a:spcPct val="100000"/>
              </a:lnSpc>
              <a:spcBef>
                <a:spcPts val="0"/>
              </a:spcBef>
              <a:buNone/>
              <a:defRPr sz="1200" b="1" spc="0" baseline="0">
                <a:solidFill>
                  <a:srgbClr val="3ED8C3"/>
                </a:solidFill>
                <a:latin typeface="+mj-lt"/>
              </a:defRPr>
            </a:lvl3pPr>
            <a:lvl4pPr marL="0" indent="0" algn="l">
              <a:lnSpc>
                <a:spcPct val="100000"/>
              </a:lnSpc>
              <a:spcBef>
                <a:spcPts val="0"/>
              </a:spcBef>
              <a:buNone/>
              <a:defRPr sz="1200" b="1" spc="0" baseline="0">
                <a:solidFill>
                  <a:srgbClr val="3ED8C3"/>
                </a:solidFill>
                <a:latin typeface="+mj-lt"/>
              </a:defRPr>
            </a:lvl4pPr>
            <a:lvl5pPr marL="0" indent="0" algn="l">
              <a:lnSpc>
                <a:spcPct val="100000"/>
              </a:lnSpc>
              <a:spcBef>
                <a:spcPts val="0"/>
              </a:spcBef>
              <a:buNone/>
              <a:defRPr sz="1200" b="1" spc="0" baseline="0">
                <a:solidFill>
                  <a:srgbClr val="3ED8C3"/>
                </a:solidFill>
                <a:latin typeface="+mj-lt"/>
              </a:defRPr>
            </a:lvl5pPr>
            <a:lvl6pPr marL="0" indent="0" algn="l">
              <a:lnSpc>
                <a:spcPct val="100000"/>
              </a:lnSpc>
              <a:spcBef>
                <a:spcPts val="0"/>
              </a:spcBef>
              <a:buNone/>
              <a:defRPr sz="1200" b="1" spc="0" baseline="0">
                <a:solidFill>
                  <a:srgbClr val="3ED8C3"/>
                </a:solidFill>
                <a:latin typeface="+mj-lt"/>
              </a:defRPr>
            </a:lvl6pPr>
            <a:lvl7pPr marL="0" indent="0" algn="l">
              <a:lnSpc>
                <a:spcPct val="100000"/>
              </a:lnSpc>
              <a:spcBef>
                <a:spcPts val="0"/>
              </a:spcBef>
              <a:buNone/>
              <a:defRPr sz="1200" b="1" spc="0" baseline="0">
                <a:solidFill>
                  <a:srgbClr val="3ED8C3"/>
                </a:solidFill>
                <a:latin typeface="+mj-lt"/>
              </a:defRPr>
            </a:lvl7pPr>
            <a:lvl8pPr marL="0" indent="0" algn="l">
              <a:lnSpc>
                <a:spcPct val="100000"/>
              </a:lnSpc>
              <a:spcBef>
                <a:spcPts val="0"/>
              </a:spcBef>
              <a:buFont typeface="Arial" panose="020B0604020202020204" pitchFamily="34" charset="0"/>
              <a:buNone/>
              <a:defRPr sz="1200" b="1" spc="0" baseline="0">
                <a:solidFill>
                  <a:srgbClr val="3ED8C3"/>
                </a:solidFill>
                <a:latin typeface="+mj-lt"/>
              </a:defRPr>
            </a:lvl8pPr>
            <a:lvl9pPr marL="0" indent="0" algn="l">
              <a:lnSpc>
                <a:spcPct val="100000"/>
              </a:lnSpc>
              <a:spcBef>
                <a:spcPts val="0"/>
              </a:spcBef>
              <a:buFont typeface="Arial" panose="020B0604020202020204" pitchFamily="34" charset="0"/>
              <a:buNone/>
              <a:defRPr lang="de-DE" sz="1200" b="1" i="0" u="none" strike="noStrike" spc="0" baseline="0" smtClean="0">
                <a:solidFill>
                  <a:srgbClr val="3ED8C3"/>
                </a:solidFill>
                <a:latin typeface="+mj-lt"/>
              </a:defRPr>
            </a:lvl9pPr>
          </a:lstStyle>
          <a:p>
            <a:r>
              <a:rPr lang="en-GB"/>
              <a:t>Headline, multiple lines, i.e. also three lines, </a:t>
            </a:r>
            <a:br>
              <a:rPr lang="en-GB"/>
            </a:br>
            <a:r>
              <a:rPr lang="en-GB"/>
              <a:t>also possible</a:t>
            </a:r>
          </a:p>
        </p:txBody>
      </p:sp>
      <p:sp>
        <p:nvSpPr>
          <p:cNvPr id="12" name="Inhalt">
            <a:extLst>
              <a:ext uri="{FF2B5EF4-FFF2-40B4-BE49-F238E27FC236}">
                <a16:creationId xmlns:a16="http://schemas.microsoft.com/office/drawing/2014/main" id="{667B37D0-7B19-4518-A3D6-13B7CBF91E2C}"/>
              </a:ext>
            </a:extLst>
          </p:cNvPr>
          <p:cNvSpPr>
            <a:spLocks noGrp="1"/>
          </p:cNvSpPr>
          <p:nvPr>
            <p:ph idx="17" hasCustomPrompt="1"/>
          </p:nvPr>
        </p:nvSpPr>
        <p:spPr>
          <a:xfrm>
            <a:off x="2592071" y="2070101"/>
            <a:ext cx="1908592" cy="2607338"/>
          </a:xfrm>
        </p:spPr>
        <p:txBody>
          <a:bodyPr>
            <a:normAutofit/>
          </a:bodyPr>
          <a:lstStyle>
            <a:lvl1pPr>
              <a:spcBef>
                <a:spcPts val="400"/>
              </a:spcBef>
              <a:defRPr sz="1200"/>
            </a:lvl1pPr>
            <a:lvl2pPr>
              <a:spcBef>
                <a:spcPts val="800"/>
              </a:spcBef>
              <a:defRPr sz="1200"/>
            </a:lvl2pPr>
            <a:lvl3pPr marL="216000" indent="-216000">
              <a:spcBef>
                <a:spcPts val="400"/>
              </a:spcBef>
              <a:defRPr sz="1200"/>
            </a:lvl3pPr>
            <a:lvl4pPr marL="432000" indent="-216000">
              <a:defRPr sz="1200"/>
            </a:lvl4pPr>
            <a:lvl5pPr marL="216000" indent="-216000">
              <a:spcBef>
                <a:spcPts val="400"/>
              </a:spcBef>
              <a:defRPr sz="1200"/>
            </a:lvl5pPr>
            <a:lvl6pPr marL="432000" indent="-216000">
              <a:defRPr sz="1200"/>
            </a:lvl6pPr>
            <a:lvl7pPr marL="216000">
              <a:defRPr sz="1200"/>
            </a:lvl7pPr>
            <a:lvl8pPr marL="432000">
              <a:defRPr sz="1200"/>
            </a:lvl8pPr>
            <a:lvl9pPr marL="648000" indent="-216000">
              <a:defRPr sz="1200"/>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16" name="Überschrift Linie">
            <a:extLst>
              <a:ext uri="{FF2B5EF4-FFF2-40B4-BE49-F238E27FC236}">
                <a16:creationId xmlns:a16="http://schemas.microsoft.com/office/drawing/2014/main" id="{3A3A3E36-F7F0-4FC3-9CEE-E7FF9AB11F07}"/>
              </a:ext>
            </a:extLst>
          </p:cNvPr>
          <p:cNvCxnSpPr>
            <a:cxnSpLocks/>
          </p:cNvCxnSpPr>
          <p:nvPr userDrawn="1"/>
        </p:nvCxnSpPr>
        <p:spPr>
          <a:xfrm>
            <a:off x="2592072" y="1944000"/>
            <a:ext cx="1908592"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Überschrift">
            <a:extLst>
              <a:ext uri="{FF2B5EF4-FFF2-40B4-BE49-F238E27FC236}">
                <a16:creationId xmlns:a16="http://schemas.microsoft.com/office/drawing/2014/main" id="{3DC8CC4E-8622-4126-AA50-F5A303EC543F}"/>
              </a:ext>
            </a:extLst>
          </p:cNvPr>
          <p:cNvSpPr>
            <a:spLocks noGrp="1"/>
          </p:cNvSpPr>
          <p:nvPr>
            <p:ph type="body" orient="vert" idx="19" hasCustomPrompt="1"/>
          </p:nvPr>
        </p:nvSpPr>
        <p:spPr>
          <a:xfrm>
            <a:off x="2592071" y="1270000"/>
            <a:ext cx="1908592" cy="581502"/>
          </a:xfrm>
        </p:spPr>
        <p:txBody>
          <a:bodyPr vert="horz" anchor="b" anchorCtr="0">
            <a:normAutofit/>
          </a:bodyPr>
          <a:lstStyle>
            <a:lvl1pPr marL="0" indent="0" algn="l">
              <a:lnSpc>
                <a:spcPct val="100000"/>
              </a:lnSpc>
              <a:spcBef>
                <a:spcPts val="0"/>
              </a:spcBef>
              <a:buFont typeface="Arial" panose="020B0604020202020204" pitchFamily="34" charset="0"/>
              <a:buNone/>
              <a:defRPr sz="1200" b="1" spc="0" baseline="0">
                <a:solidFill>
                  <a:srgbClr val="3ED8C3"/>
                </a:solidFill>
                <a:latin typeface="+mj-lt"/>
              </a:defRPr>
            </a:lvl1pPr>
            <a:lvl2pPr marL="0" indent="0" algn="l">
              <a:lnSpc>
                <a:spcPct val="100000"/>
              </a:lnSpc>
              <a:spcBef>
                <a:spcPts val="0"/>
              </a:spcBef>
              <a:buFont typeface="Arial" panose="020B0604020202020204" pitchFamily="34" charset="0"/>
              <a:buNone/>
              <a:defRPr sz="1200" b="1" spc="0" baseline="0">
                <a:solidFill>
                  <a:srgbClr val="3ED8C3"/>
                </a:solidFill>
                <a:latin typeface="+mj-lt"/>
              </a:defRPr>
            </a:lvl2pPr>
            <a:lvl3pPr marL="0" indent="0" algn="l">
              <a:lnSpc>
                <a:spcPct val="100000"/>
              </a:lnSpc>
              <a:spcBef>
                <a:spcPts val="0"/>
              </a:spcBef>
              <a:buNone/>
              <a:defRPr sz="1200" b="1" spc="0" baseline="0">
                <a:solidFill>
                  <a:srgbClr val="3ED8C3"/>
                </a:solidFill>
                <a:latin typeface="+mj-lt"/>
              </a:defRPr>
            </a:lvl3pPr>
            <a:lvl4pPr marL="0" indent="0" algn="l">
              <a:lnSpc>
                <a:spcPct val="100000"/>
              </a:lnSpc>
              <a:spcBef>
                <a:spcPts val="0"/>
              </a:spcBef>
              <a:buNone/>
              <a:defRPr sz="1200" b="1" spc="0" baseline="0">
                <a:solidFill>
                  <a:srgbClr val="3ED8C3"/>
                </a:solidFill>
                <a:latin typeface="+mj-lt"/>
              </a:defRPr>
            </a:lvl4pPr>
            <a:lvl5pPr marL="0" indent="0" algn="l">
              <a:lnSpc>
                <a:spcPct val="100000"/>
              </a:lnSpc>
              <a:spcBef>
                <a:spcPts val="0"/>
              </a:spcBef>
              <a:buNone/>
              <a:defRPr sz="1200" b="1" spc="0" baseline="0">
                <a:solidFill>
                  <a:srgbClr val="3ED8C3"/>
                </a:solidFill>
                <a:latin typeface="+mj-lt"/>
              </a:defRPr>
            </a:lvl5pPr>
            <a:lvl6pPr marL="0" indent="0" algn="l">
              <a:lnSpc>
                <a:spcPct val="100000"/>
              </a:lnSpc>
              <a:spcBef>
                <a:spcPts val="0"/>
              </a:spcBef>
              <a:buNone/>
              <a:defRPr sz="1200" b="1" spc="0" baseline="0">
                <a:solidFill>
                  <a:srgbClr val="3ED8C3"/>
                </a:solidFill>
                <a:latin typeface="+mj-lt"/>
              </a:defRPr>
            </a:lvl6pPr>
            <a:lvl7pPr marL="0" indent="0" algn="l">
              <a:lnSpc>
                <a:spcPct val="100000"/>
              </a:lnSpc>
              <a:spcBef>
                <a:spcPts val="0"/>
              </a:spcBef>
              <a:buNone/>
              <a:defRPr sz="1200" b="1" spc="0" baseline="0">
                <a:solidFill>
                  <a:srgbClr val="3ED8C3"/>
                </a:solidFill>
                <a:latin typeface="+mj-lt"/>
              </a:defRPr>
            </a:lvl7pPr>
            <a:lvl8pPr marL="0" indent="0" algn="l">
              <a:lnSpc>
                <a:spcPct val="100000"/>
              </a:lnSpc>
              <a:spcBef>
                <a:spcPts val="0"/>
              </a:spcBef>
              <a:buFont typeface="Arial" panose="020B0604020202020204" pitchFamily="34" charset="0"/>
              <a:buNone/>
              <a:defRPr sz="1200" b="1" spc="0" baseline="0">
                <a:solidFill>
                  <a:srgbClr val="3ED8C3"/>
                </a:solidFill>
                <a:latin typeface="+mj-lt"/>
              </a:defRPr>
            </a:lvl8pPr>
            <a:lvl9pPr marL="0" indent="0" algn="l">
              <a:lnSpc>
                <a:spcPct val="100000"/>
              </a:lnSpc>
              <a:spcBef>
                <a:spcPts val="0"/>
              </a:spcBef>
              <a:buFont typeface="Arial" panose="020B0604020202020204" pitchFamily="34" charset="0"/>
              <a:buNone/>
              <a:defRPr lang="de-DE" sz="1200" b="1" i="0" u="none" strike="noStrike" spc="0" baseline="0" smtClean="0">
                <a:solidFill>
                  <a:srgbClr val="3ED8C3"/>
                </a:solidFill>
                <a:latin typeface="+mj-lt"/>
              </a:defRPr>
            </a:lvl9pPr>
          </a:lstStyle>
          <a:p>
            <a:r>
              <a:rPr lang="en-GB"/>
              <a:t>Headline, multiple lines, i.e. also three lines, </a:t>
            </a:r>
            <a:br>
              <a:rPr lang="en-GB"/>
            </a:br>
            <a:r>
              <a:rPr lang="en-GB"/>
              <a:t>also possible</a:t>
            </a:r>
          </a:p>
        </p:txBody>
      </p:sp>
      <p:sp>
        <p:nvSpPr>
          <p:cNvPr id="3" name="Inhalt">
            <a:extLst>
              <a:ext uri="{FF2B5EF4-FFF2-40B4-BE49-F238E27FC236}">
                <a16:creationId xmlns:a16="http://schemas.microsoft.com/office/drawing/2014/main" id="{98C7491E-756C-46A1-B1E4-A02BE90EEC97}"/>
              </a:ext>
            </a:extLst>
          </p:cNvPr>
          <p:cNvSpPr>
            <a:spLocks noGrp="1"/>
          </p:cNvSpPr>
          <p:nvPr>
            <p:ph idx="1" hasCustomPrompt="1"/>
          </p:nvPr>
        </p:nvSpPr>
        <p:spPr>
          <a:xfrm>
            <a:off x="538163" y="2070101"/>
            <a:ext cx="1908175" cy="2607338"/>
          </a:xfrm>
        </p:spPr>
        <p:txBody>
          <a:bodyPr>
            <a:normAutofit/>
          </a:bodyPr>
          <a:lstStyle>
            <a:lvl1pPr>
              <a:spcBef>
                <a:spcPts val="400"/>
              </a:spcBef>
              <a:defRPr sz="1200"/>
            </a:lvl1pPr>
            <a:lvl2pPr>
              <a:spcBef>
                <a:spcPts val="800"/>
              </a:spcBef>
              <a:defRPr sz="1200"/>
            </a:lvl2pPr>
            <a:lvl3pPr marL="216000" indent="-216000">
              <a:spcBef>
                <a:spcPts val="400"/>
              </a:spcBef>
              <a:defRPr sz="1200"/>
            </a:lvl3pPr>
            <a:lvl4pPr marL="432000" indent="-216000">
              <a:defRPr sz="1200"/>
            </a:lvl4pPr>
            <a:lvl5pPr marL="216000" indent="-216000">
              <a:spcBef>
                <a:spcPts val="400"/>
              </a:spcBef>
              <a:defRPr sz="1200"/>
            </a:lvl5pPr>
            <a:lvl6pPr marL="432000" indent="-216000">
              <a:defRPr sz="1200"/>
            </a:lvl6pPr>
            <a:lvl7pPr marL="216000">
              <a:defRPr sz="1200"/>
            </a:lvl7pPr>
            <a:lvl8pPr marL="432000">
              <a:defRPr sz="1200"/>
            </a:lvl8pPr>
            <a:lvl9pPr marL="648000" indent="-216000">
              <a:defRPr sz="1200"/>
            </a:lvl9pPr>
          </a:lstStyle>
          <a:p>
            <a:pPr lvl="0"/>
            <a:r>
              <a:rPr lang="en-GB" noProof="0"/>
              <a:t>Text for first level // for further text formats (headline, bullets and numbering) &gt;&gt; Menu &gt; Home &gt; Paragraph &gt; Increase List Level </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6" name="Überschrift Linie">
            <a:extLst>
              <a:ext uri="{FF2B5EF4-FFF2-40B4-BE49-F238E27FC236}">
                <a16:creationId xmlns:a16="http://schemas.microsoft.com/office/drawing/2014/main" id="{BD6BA604-B361-4F5B-BAF4-A56116FC6F5E}"/>
              </a:ext>
            </a:extLst>
          </p:cNvPr>
          <p:cNvCxnSpPr>
            <a:cxnSpLocks/>
          </p:cNvCxnSpPr>
          <p:nvPr userDrawn="1"/>
        </p:nvCxnSpPr>
        <p:spPr>
          <a:xfrm>
            <a:off x="538163" y="1944000"/>
            <a:ext cx="1908593"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Überschrift">
            <a:extLst>
              <a:ext uri="{FF2B5EF4-FFF2-40B4-BE49-F238E27FC236}">
                <a16:creationId xmlns:a16="http://schemas.microsoft.com/office/drawing/2014/main" id="{A44D21C7-7038-4AE2-990E-0B346FF92D4A}"/>
              </a:ext>
            </a:extLst>
          </p:cNvPr>
          <p:cNvSpPr>
            <a:spLocks noGrp="1"/>
          </p:cNvSpPr>
          <p:nvPr>
            <p:ph type="body" orient="vert" idx="18" hasCustomPrompt="1"/>
          </p:nvPr>
        </p:nvSpPr>
        <p:spPr>
          <a:xfrm>
            <a:off x="538164" y="1270000"/>
            <a:ext cx="1908592" cy="581502"/>
          </a:xfrm>
        </p:spPr>
        <p:txBody>
          <a:bodyPr vert="horz" anchor="b" anchorCtr="0">
            <a:normAutofit/>
          </a:bodyPr>
          <a:lstStyle>
            <a:lvl1pPr marL="0" indent="0" algn="l">
              <a:lnSpc>
                <a:spcPct val="100000"/>
              </a:lnSpc>
              <a:spcBef>
                <a:spcPts val="0"/>
              </a:spcBef>
              <a:buFont typeface="Arial" panose="020B0604020202020204" pitchFamily="34" charset="0"/>
              <a:buNone/>
              <a:defRPr sz="1200" b="1" spc="0" baseline="0">
                <a:solidFill>
                  <a:srgbClr val="3ED8C3"/>
                </a:solidFill>
                <a:latin typeface="+mj-lt"/>
              </a:defRPr>
            </a:lvl1pPr>
            <a:lvl2pPr marL="0" indent="0" algn="l">
              <a:lnSpc>
                <a:spcPct val="100000"/>
              </a:lnSpc>
              <a:spcBef>
                <a:spcPts val="0"/>
              </a:spcBef>
              <a:buFont typeface="Arial" panose="020B0604020202020204" pitchFamily="34" charset="0"/>
              <a:buNone/>
              <a:defRPr sz="1200" b="1" spc="0" baseline="0">
                <a:solidFill>
                  <a:srgbClr val="3ED8C3"/>
                </a:solidFill>
                <a:latin typeface="+mj-lt"/>
              </a:defRPr>
            </a:lvl2pPr>
            <a:lvl3pPr marL="0" indent="0" algn="l">
              <a:lnSpc>
                <a:spcPct val="100000"/>
              </a:lnSpc>
              <a:spcBef>
                <a:spcPts val="0"/>
              </a:spcBef>
              <a:buNone/>
              <a:defRPr sz="1200" b="1" spc="0" baseline="0">
                <a:solidFill>
                  <a:srgbClr val="3ED8C3"/>
                </a:solidFill>
                <a:latin typeface="+mj-lt"/>
              </a:defRPr>
            </a:lvl3pPr>
            <a:lvl4pPr marL="0" indent="0" algn="l">
              <a:lnSpc>
                <a:spcPct val="100000"/>
              </a:lnSpc>
              <a:spcBef>
                <a:spcPts val="0"/>
              </a:spcBef>
              <a:buNone/>
              <a:defRPr sz="1200" b="1" spc="0" baseline="0">
                <a:solidFill>
                  <a:srgbClr val="3ED8C3"/>
                </a:solidFill>
                <a:latin typeface="+mj-lt"/>
              </a:defRPr>
            </a:lvl4pPr>
            <a:lvl5pPr marL="0" indent="0" algn="l">
              <a:lnSpc>
                <a:spcPct val="100000"/>
              </a:lnSpc>
              <a:spcBef>
                <a:spcPts val="0"/>
              </a:spcBef>
              <a:buNone/>
              <a:defRPr sz="1200" b="1" spc="0" baseline="0">
                <a:solidFill>
                  <a:srgbClr val="3ED8C3"/>
                </a:solidFill>
                <a:latin typeface="+mj-lt"/>
              </a:defRPr>
            </a:lvl5pPr>
            <a:lvl6pPr marL="0" indent="0" algn="l">
              <a:lnSpc>
                <a:spcPct val="100000"/>
              </a:lnSpc>
              <a:spcBef>
                <a:spcPts val="0"/>
              </a:spcBef>
              <a:buNone/>
              <a:defRPr sz="1200" b="1" spc="0" baseline="0">
                <a:solidFill>
                  <a:srgbClr val="3ED8C3"/>
                </a:solidFill>
                <a:latin typeface="+mj-lt"/>
              </a:defRPr>
            </a:lvl6pPr>
            <a:lvl7pPr marL="0" indent="0" algn="l">
              <a:lnSpc>
                <a:spcPct val="100000"/>
              </a:lnSpc>
              <a:spcBef>
                <a:spcPts val="0"/>
              </a:spcBef>
              <a:buNone/>
              <a:defRPr sz="1200" b="1" spc="0" baseline="0">
                <a:solidFill>
                  <a:srgbClr val="3ED8C3"/>
                </a:solidFill>
                <a:latin typeface="+mj-lt"/>
              </a:defRPr>
            </a:lvl7pPr>
            <a:lvl8pPr marL="0" indent="0" algn="l">
              <a:lnSpc>
                <a:spcPct val="100000"/>
              </a:lnSpc>
              <a:spcBef>
                <a:spcPts val="0"/>
              </a:spcBef>
              <a:buFont typeface="Arial" panose="020B0604020202020204" pitchFamily="34" charset="0"/>
              <a:buNone/>
              <a:defRPr sz="1200" b="1" spc="0" baseline="0">
                <a:solidFill>
                  <a:srgbClr val="3ED8C3"/>
                </a:solidFill>
                <a:latin typeface="+mj-lt"/>
              </a:defRPr>
            </a:lvl8pPr>
            <a:lvl9pPr marL="0" indent="0" algn="l">
              <a:lnSpc>
                <a:spcPct val="100000"/>
              </a:lnSpc>
              <a:spcBef>
                <a:spcPts val="0"/>
              </a:spcBef>
              <a:buFont typeface="Arial" panose="020B0604020202020204" pitchFamily="34" charset="0"/>
              <a:buNone/>
              <a:defRPr lang="de-DE" sz="1200" b="1" i="0" u="none" strike="noStrike" spc="0" baseline="0" smtClean="0">
                <a:solidFill>
                  <a:srgbClr val="3ED8C3"/>
                </a:solidFill>
                <a:latin typeface="+mj-lt"/>
              </a:defRPr>
            </a:lvl9pPr>
          </a:lstStyle>
          <a:p>
            <a:r>
              <a:rPr lang="en-GB"/>
              <a:t>Headline, multiple lines, i.e. also three lines, </a:t>
            </a:r>
            <a:br>
              <a:rPr lang="en-GB"/>
            </a:br>
            <a:r>
              <a:rPr lang="en-GB"/>
              <a:t>also possible</a:t>
            </a:r>
          </a:p>
        </p:txBody>
      </p:sp>
      <p:sp>
        <p:nvSpPr>
          <p:cNvPr id="29" name="Headline/Subheadline">
            <a:extLst>
              <a:ext uri="{FF2B5EF4-FFF2-40B4-BE49-F238E27FC236}">
                <a16:creationId xmlns:a16="http://schemas.microsoft.com/office/drawing/2014/main" id="{8A34D7A9-C7E0-4D58-AEAB-AF6F82D2DC72}"/>
              </a:ext>
            </a:extLst>
          </p:cNvPr>
          <p:cNvSpPr>
            <a:spLocks noGrp="1"/>
          </p:cNvSpPr>
          <p:nvPr>
            <p:ph type="body" orient="vert" idx="13" hasCustomPrompt="1"/>
          </p:nvPr>
        </p:nvSpPr>
        <p:spPr>
          <a:xfrm>
            <a:off x="538163" y="358776"/>
            <a:ext cx="8062913" cy="684000"/>
          </a:xfrm>
        </p:spPr>
        <p:txBody>
          <a:bodyPr vert="horz">
            <a:normAutofit/>
          </a:bodyPr>
          <a:lstStyle>
            <a:lvl1pPr marL="0" indent="0">
              <a:lnSpc>
                <a:spcPct val="100000"/>
              </a:lnSpc>
              <a:spcBef>
                <a:spcPts val="0"/>
              </a:spcBef>
              <a:buFont typeface="Arial" panose="020B0604020202020204" pitchFamily="34" charset="0"/>
              <a:buNone/>
              <a:defRPr sz="2100" b="1" spc="0" baseline="0">
                <a:solidFill>
                  <a:schemeClr val="accent2"/>
                </a:solidFill>
                <a:latin typeface="+mj-lt"/>
              </a:defRPr>
            </a:lvl1pPr>
            <a:lvl2pPr marL="0" indent="0">
              <a:lnSpc>
                <a:spcPct val="100000"/>
              </a:lnSpc>
              <a:spcBef>
                <a:spcPts val="0"/>
              </a:spcBef>
              <a:buFont typeface="Arial" panose="020B0604020202020204" pitchFamily="34" charset="0"/>
              <a:buNone/>
              <a:defRPr sz="2100" b="1" spc="0" baseline="0">
                <a:solidFill>
                  <a:srgbClr val="3ED8C3"/>
                </a:solidFill>
                <a:latin typeface="+mj-lt"/>
              </a:defRPr>
            </a:lvl2pPr>
            <a:lvl3pPr marL="0" indent="0">
              <a:lnSpc>
                <a:spcPct val="100000"/>
              </a:lnSpc>
              <a:spcBef>
                <a:spcPts val="0"/>
              </a:spcBef>
              <a:buNone/>
              <a:defRPr sz="2100" b="1" spc="0" baseline="0">
                <a:solidFill>
                  <a:srgbClr val="3ED8C3"/>
                </a:solidFill>
                <a:latin typeface="+mj-lt"/>
              </a:defRPr>
            </a:lvl3pPr>
            <a:lvl4pPr marL="0" indent="0">
              <a:lnSpc>
                <a:spcPct val="100000"/>
              </a:lnSpc>
              <a:spcBef>
                <a:spcPts val="0"/>
              </a:spcBef>
              <a:buNone/>
              <a:defRPr sz="2100" b="1" spc="0" baseline="0">
                <a:solidFill>
                  <a:srgbClr val="3ED8C3"/>
                </a:solidFill>
                <a:latin typeface="+mj-lt"/>
              </a:defRPr>
            </a:lvl4pPr>
            <a:lvl5pPr marL="0" indent="0">
              <a:lnSpc>
                <a:spcPct val="100000"/>
              </a:lnSpc>
              <a:spcBef>
                <a:spcPts val="0"/>
              </a:spcBef>
              <a:buNone/>
              <a:defRPr sz="2100" b="1" spc="0" baseline="0">
                <a:solidFill>
                  <a:srgbClr val="3ED8C3"/>
                </a:solidFill>
                <a:latin typeface="+mj-lt"/>
              </a:defRPr>
            </a:lvl5pPr>
            <a:lvl6pPr marL="0" indent="0">
              <a:lnSpc>
                <a:spcPct val="100000"/>
              </a:lnSpc>
              <a:spcBef>
                <a:spcPts val="0"/>
              </a:spcBef>
              <a:buNone/>
              <a:defRPr sz="2100" b="1" spc="0" baseline="0">
                <a:solidFill>
                  <a:srgbClr val="3ED8C3"/>
                </a:solidFill>
                <a:latin typeface="+mj-lt"/>
              </a:defRPr>
            </a:lvl6pPr>
            <a:lvl7pPr marL="0" indent="0">
              <a:lnSpc>
                <a:spcPct val="100000"/>
              </a:lnSpc>
              <a:spcBef>
                <a:spcPts val="0"/>
              </a:spcBef>
              <a:buNone/>
              <a:defRPr sz="2100" b="1" spc="0" baseline="0">
                <a:solidFill>
                  <a:srgbClr val="3ED8C3"/>
                </a:solidFill>
                <a:latin typeface="+mj-lt"/>
              </a:defRPr>
            </a:lvl7pPr>
            <a:lvl8pPr marL="0" indent="0">
              <a:lnSpc>
                <a:spcPct val="100000"/>
              </a:lnSpc>
              <a:spcBef>
                <a:spcPts val="0"/>
              </a:spcBef>
              <a:buFont typeface="Arial" panose="020B0604020202020204" pitchFamily="34" charset="0"/>
              <a:buNone/>
              <a:defRPr sz="21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100"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p>
        </p:txBody>
      </p:sp>
    </p:spTree>
    <p:extLst>
      <p:ext uri="{BB962C8B-B14F-4D97-AF65-F5344CB8AC3E}">
        <p14:creationId xmlns:p14="http://schemas.microsoft.com/office/powerpoint/2010/main" val="3412603426"/>
      </p:ext>
    </p:extLst>
  </p:cSld>
  <p:clrMapOvr>
    <a:masterClrMapping/>
  </p:clrMapOvr>
  <p:extLst>
    <p:ext uri="{DCECCB84-F9BA-43D5-87BE-67443E8EF086}">
      <p15:sldGuideLst xmlns:p15="http://schemas.microsoft.com/office/powerpoint/2012/main">
        <p15:guide id="1" pos="339">
          <p15:clr>
            <a:srgbClr val="FBAE40"/>
          </p15:clr>
        </p15:guide>
        <p15:guide id="2" orient="horz" pos="800" userDrawn="1">
          <p15:clr>
            <a:srgbClr val="FBAE40"/>
          </p15:clr>
        </p15:guide>
        <p15:guide id="3" pos="5420" userDrawn="1">
          <p15:clr>
            <a:srgbClr val="FBAE40"/>
          </p15:clr>
        </p15:guide>
        <p15:guide id="4" orient="horz" pos="227" userDrawn="1">
          <p15:clr>
            <a:srgbClr val="FBAE40"/>
          </p15:clr>
        </p15:guide>
        <p15:guide id="6" orient="horz" pos="2948">
          <p15:clr>
            <a:srgbClr val="FBAE40"/>
          </p15:clr>
        </p15:guide>
        <p15:guide id="7" orient="horz" pos="1304" userDrawn="1">
          <p15:clr>
            <a:srgbClr val="FBAE40"/>
          </p15:clr>
        </p15:guide>
        <p15:guide id="8" pos="1541" userDrawn="1">
          <p15:clr>
            <a:srgbClr val="FBAE40"/>
          </p15:clr>
        </p15:guide>
        <p15:guide id="9" pos="2835" userDrawn="1">
          <p15:clr>
            <a:srgbClr val="FBAE40"/>
          </p15:clr>
        </p15:guide>
        <p15:guide id="10" pos="1633" userDrawn="1">
          <p15:clr>
            <a:srgbClr val="FBAE40"/>
          </p15:clr>
        </p15:guide>
        <p15:guide id="11" pos="2925" userDrawn="1">
          <p15:clr>
            <a:srgbClr val="FBAE40"/>
          </p15:clr>
        </p15:guide>
        <p15:guide id="12" pos="4127" userDrawn="1">
          <p15:clr>
            <a:srgbClr val="FBAE40"/>
          </p15:clr>
        </p15:guide>
        <p15:guide id="13" pos="421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creen">
    <p:spTree>
      <p:nvGrpSpPr>
        <p:cNvPr id="1" name=""/>
        <p:cNvGrpSpPr/>
        <p:nvPr/>
      </p:nvGrpSpPr>
      <p:grpSpPr>
        <a:xfrm>
          <a:off x="0" y="0"/>
          <a:ext cx="0" cy="0"/>
          <a:chOff x="0" y="0"/>
          <a:chExt cx="0" cy="0"/>
        </a:xfrm>
      </p:grpSpPr>
      <p:sp>
        <p:nvSpPr>
          <p:cNvPr id="4" name="Bild">
            <a:extLst>
              <a:ext uri="{FF2B5EF4-FFF2-40B4-BE49-F238E27FC236}">
                <a16:creationId xmlns:a16="http://schemas.microsoft.com/office/drawing/2014/main" id="{9A9F0EF7-2F86-47D3-BE90-97577738EA8B}"/>
              </a:ext>
            </a:extLst>
          </p:cNvPr>
          <p:cNvSpPr>
            <a:spLocks noGrp="1"/>
          </p:cNvSpPr>
          <p:nvPr>
            <p:ph type="pic" sz="quarter" idx="17" hasCustomPrompt="1"/>
          </p:nvPr>
        </p:nvSpPr>
        <p:spPr bwMode="ltGray">
          <a:xfrm>
            <a:off x="1" y="0"/>
            <a:ext cx="9144000" cy="5148263"/>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algn="ctr">
              <a:spcBef>
                <a:spcPts val="0"/>
              </a:spcBef>
              <a:defRPr>
                <a:solidFill>
                  <a:schemeClr val="bg1"/>
                </a:solidFill>
              </a:defRPr>
            </a:lvl1pPr>
          </a:lstStyle>
          <a:p>
            <a:r>
              <a:rPr lang="en-GB"/>
              <a:t>Insert </a:t>
            </a:r>
            <a:br>
              <a:rPr lang="en-GB"/>
            </a:br>
            <a:r>
              <a:rPr lang="en-GB"/>
              <a:t>dark picture</a:t>
            </a:r>
          </a:p>
        </p:txBody>
      </p:sp>
      <p:sp>
        <p:nvSpPr>
          <p:cNvPr id="20" name="Foliennummer">
            <a:extLst>
              <a:ext uri="{FF2B5EF4-FFF2-40B4-BE49-F238E27FC236}">
                <a16:creationId xmlns:a16="http://schemas.microsoft.com/office/drawing/2014/main" id="{B61E9242-4EB0-4312-838B-624BA38E30D9}"/>
              </a:ext>
            </a:extLst>
          </p:cNvPr>
          <p:cNvSpPr>
            <a:spLocks noGrp="1"/>
          </p:cNvSpPr>
          <p:nvPr>
            <p:ph type="sldNum" sz="quarter" idx="20"/>
          </p:nvPr>
        </p:nvSpPr>
        <p:spPr>
          <a:xfrm>
            <a:off x="8098164" y="5292000"/>
            <a:ext cx="504000" cy="108000"/>
          </a:xfrm>
        </p:spPr>
        <p:txBody>
          <a:bodyPr/>
          <a:lstStyle/>
          <a:p>
            <a:r>
              <a:rPr lang="en-GB"/>
              <a:t>Page </a:t>
            </a:r>
            <a:fld id="{677F1DB9-6BD1-4662-AD32-A5C07CCC53B6}" type="slidenum">
              <a:rPr lang="en-GB" sz="600" smtClean="0"/>
              <a:pPr/>
              <a:t>‹#›</a:t>
            </a:fld>
            <a:endParaRPr lang="en-GB"/>
          </a:p>
        </p:txBody>
      </p:sp>
      <p:sp>
        <p:nvSpPr>
          <p:cNvPr id="19" name="Fußzeile">
            <a:extLst>
              <a:ext uri="{FF2B5EF4-FFF2-40B4-BE49-F238E27FC236}">
                <a16:creationId xmlns:a16="http://schemas.microsoft.com/office/drawing/2014/main" id="{B715567D-DD51-402B-A9C0-4A5F5BA9F9C9}"/>
              </a:ext>
            </a:extLst>
          </p:cNvPr>
          <p:cNvSpPr>
            <a:spLocks noGrp="1"/>
          </p:cNvSpPr>
          <p:nvPr>
            <p:ph type="ftr" sz="quarter" idx="19"/>
          </p:nvPr>
        </p:nvSpPr>
        <p:spPr>
          <a:xfrm>
            <a:off x="1440000" y="5292000"/>
            <a:ext cx="6588000" cy="108000"/>
          </a:xfrm>
        </p:spPr>
        <p:txBody>
          <a:bodyPr/>
          <a:lstStyle/>
          <a:p>
            <a:endParaRPr lang="en-GB" dirty="0"/>
          </a:p>
        </p:txBody>
      </p:sp>
      <p:sp>
        <p:nvSpPr>
          <p:cNvPr id="18" name="Datum">
            <a:extLst>
              <a:ext uri="{FF2B5EF4-FFF2-40B4-BE49-F238E27FC236}">
                <a16:creationId xmlns:a16="http://schemas.microsoft.com/office/drawing/2014/main" id="{2412D26E-F3A5-4E66-BE18-1CA5E6C37299}"/>
              </a:ext>
            </a:extLst>
          </p:cNvPr>
          <p:cNvSpPr>
            <a:spLocks noGrp="1"/>
          </p:cNvSpPr>
          <p:nvPr>
            <p:ph type="dt" sz="half" idx="18"/>
          </p:nvPr>
        </p:nvSpPr>
        <p:spPr>
          <a:xfrm>
            <a:off x="863999" y="5292000"/>
            <a:ext cx="504000" cy="108000"/>
          </a:xfrm>
        </p:spPr>
        <p:txBody>
          <a:bodyPr/>
          <a:lstStyle/>
          <a:p>
            <a:fld id="{F7F4A557-F48F-493B-8D7A-658912A6F4C1}" type="datetime1">
              <a:rPr lang="de-DE" smtClean="0"/>
              <a:t>24.01.26</a:t>
            </a:fld>
            <a:endParaRPr lang="en-GB"/>
          </a:p>
        </p:txBody>
      </p:sp>
    </p:spTree>
    <p:extLst>
      <p:ext uri="{BB962C8B-B14F-4D97-AF65-F5344CB8AC3E}">
        <p14:creationId xmlns:p14="http://schemas.microsoft.com/office/powerpoint/2010/main" val="127489692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full screen with footer">
    <p:spTree>
      <p:nvGrpSpPr>
        <p:cNvPr id="1" name=""/>
        <p:cNvGrpSpPr/>
        <p:nvPr/>
      </p:nvGrpSpPr>
      <p:grpSpPr>
        <a:xfrm>
          <a:off x="0" y="0"/>
          <a:ext cx="0" cy="0"/>
          <a:chOff x="0" y="0"/>
          <a:chExt cx="0" cy="0"/>
        </a:xfrm>
      </p:grpSpPr>
      <p:sp>
        <p:nvSpPr>
          <p:cNvPr id="4" name="Bild">
            <a:extLst>
              <a:ext uri="{FF2B5EF4-FFF2-40B4-BE49-F238E27FC236}">
                <a16:creationId xmlns:a16="http://schemas.microsoft.com/office/drawing/2014/main" id="{9A9F0EF7-2F86-47D3-BE90-97577738EA8B}"/>
              </a:ext>
            </a:extLst>
          </p:cNvPr>
          <p:cNvSpPr>
            <a:spLocks noGrp="1"/>
          </p:cNvSpPr>
          <p:nvPr>
            <p:ph type="pic" sz="quarter" idx="17" hasCustomPrompt="1"/>
          </p:nvPr>
        </p:nvSpPr>
        <p:spPr bwMode="ltGray">
          <a:xfrm>
            <a:off x="1" y="0"/>
            <a:ext cx="9144000" cy="5148263"/>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chorCtr="0"/>
          <a:lstStyle>
            <a:lvl1pPr algn="ctr">
              <a:spcBef>
                <a:spcPts val="0"/>
              </a:spcBef>
              <a:defRPr>
                <a:solidFill>
                  <a:schemeClr val="bg1"/>
                </a:solidFill>
              </a:defRPr>
            </a:lvl1pPr>
          </a:lstStyle>
          <a:p>
            <a:r>
              <a:rPr lang="en-GB"/>
              <a:t>Insert </a:t>
            </a:r>
            <a:br>
              <a:rPr lang="en-GB"/>
            </a:br>
            <a:r>
              <a:rPr lang="en-GB"/>
              <a:t>dark picture</a:t>
            </a:r>
          </a:p>
        </p:txBody>
      </p:sp>
      <p:sp>
        <p:nvSpPr>
          <p:cNvPr id="22" name="Foliennummer">
            <a:extLst>
              <a:ext uri="{FF2B5EF4-FFF2-40B4-BE49-F238E27FC236}">
                <a16:creationId xmlns:a16="http://schemas.microsoft.com/office/drawing/2014/main" id="{9947A31B-F94A-4874-950B-2FCAC823D6DE}"/>
              </a:ext>
            </a:extLst>
          </p:cNvPr>
          <p:cNvSpPr>
            <a:spLocks noGrp="1"/>
          </p:cNvSpPr>
          <p:nvPr>
            <p:ph type="sldNum" sz="quarter" idx="21"/>
          </p:nvPr>
        </p:nvSpPr>
        <p:spPr bwMode="white"/>
        <p:txBody>
          <a:bodyPr/>
          <a:lstStyle>
            <a:lvl1pPr>
              <a:defRPr>
                <a:solidFill>
                  <a:schemeClr val="bg1"/>
                </a:solidFill>
              </a:defRPr>
            </a:lvl1pPr>
          </a:lstStyle>
          <a:p>
            <a:r>
              <a:rPr lang="en-GB"/>
              <a:t>Page </a:t>
            </a:r>
            <a:fld id="{677F1DB9-6BD1-4662-AD32-A5C07CCC53B6}" type="slidenum">
              <a:rPr lang="en-GB" sz="600" smtClean="0"/>
              <a:pPr/>
              <a:t>‹#›</a:t>
            </a:fld>
            <a:endParaRPr lang="en-GB"/>
          </a:p>
        </p:txBody>
      </p:sp>
      <p:sp>
        <p:nvSpPr>
          <p:cNvPr id="21" name="Fußzeile">
            <a:extLst>
              <a:ext uri="{FF2B5EF4-FFF2-40B4-BE49-F238E27FC236}">
                <a16:creationId xmlns:a16="http://schemas.microsoft.com/office/drawing/2014/main" id="{7003F921-64CB-4C81-AAAB-AEE082FF6DEB}"/>
              </a:ext>
            </a:extLst>
          </p:cNvPr>
          <p:cNvSpPr>
            <a:spLocks noGrp="1"/>
          </p:cNvSpPr>
          <p:nvPr>
            <p:ph type="ftr" sz="quarter" idx="20"/>
          </p:nvPr>
        </p:nvSpPr>
        <p:spPr bwMode="white"/>
        <p:txBody>
          <a:bodyPr/>
          <a:lstStyle>
            <a:lvl1pPr>
              <a:defRPr>
                <a:solidFill>
                  <a:schemeClr val="bg1"/>
                </a:solidFill>
              </a:defRPr>
            </a:lvl1pPr>
          </a:lstStyle>
          <a:p>
            <a:endParaRPr lang="en-GB" dirty="0"/>
          </a:p>
        </p:txBody>
      </p:sp>
      <p:sp>
        <p:nvSpPr>
          <p:cNvPr id="16" name="Datum">
            <a:extLst>
              <a:ext uri="{FF2B5EF4-FFF2-40B4-BE49-F238E27FC236}">
                <a16:creationId xmlns:a16="http://schemas.microsoft.com/office/drawing/2014/main" id="{373D1506-89D1-4388-907C-EE0B3E57E7ED}"/>
              </a:ext>
            </a:extLst>
          </p:cNvPr>
          <p:cNvSpPr>
            <a:spLocks noGrp="1"/>
          </p:cNvSpPr>
          <p:nvPr>
            <p:ph type="dt" sz="half" idx="19"/>
          </p:nvPr>
        </p:nvSpPr>
        <p:spPr bwMode="white"/>
        <p:txBody>
          <a:bodyPr/>
          <a:lstStyle>
            <a:lvl1pPr>
              <a:defRPr>
                <a:solidFill>
                  <a:schemeClr val="bg1"/>
                </a:solidFill>
              </a:defRPr>
            </a:lvl1pPr>
          </a:lstStyle>
          <a:p>
            <a:fld id="{60A4F6CE-2460-49AD-A3C2-2F13CD323D95}" type="datetime1">
              <a:rPr lang="de-DE" smtClean="0"/>
              <a:t>24.01.26</a:t>
            </a:fld>
            <a:endParaRPr lang="en-GB"/>
          </a:p>
        </p:txBody>
      </p:sp>
      <p:sp>
        <p:nvSpPr>
          <p:cNvPr id="15" name="RWE Logo">
            <a:extLst>
              <a:ext uri="{FF2B5EF4-FFF2-40B4-BE49-F238E27FC236}">
                <a16:creationId xmlns:a16="http://schemas.microsoft.com/office/drawing/2014/main" id="{D0A778C0-4537-4921-86DB-5ED8A69ECD51}"/>
              </a:ext>
            </a:extLst>
          </p:cNvPr>
          <p:cNvSpPr>
            <a:spLocks noGrp="1" noChangeAspect="1"/>
          </p:cNvSpPr>
          <p:nvPr>
            <p:ph type="body" orient="vert" idx="13" hasCustomPrompt="1"/>
          </p:nvPr>
        </p:nvSpPr>
        <p:spPr bwMode="white">
          <a:xfrm>
            <a:off x="538164" y="4896000"/>
            <a:ext cx="216000" cy="62259"/>
          </a:xfrm>
          <a:blipFill>
            <a:blip r:embed="rId3" cstate="screen">
              <a:extLst>
                <a:ext uri="{28A0092B-C50C-407E-A947-70E740481C1C}">
                  <a14:useLocalDpi xmlns:a14="http://schemas.microsoft.com/office/drawing/2010/main"/>
                </a:ext>
              </a:extLst>
            </a:blip>
            <a:stretch>
              <a:fillRect/>
            </a:stretch>
          </a:blipFill>
        </p:spPr>
        <p:txBody>
          <a:bodyPr vert="horz" wrap="none" tIns="504000">
            <a:noAutofit/>
          </a:bodyPr>
          <a:lstStyle>
            <a:lvl1pPr marL="0" indent="0">
              <a:lnSpc>
                <a:spcPct val="100000"/>
              </a:lnSpc>
              <a:spcBef>
                <a:spcPts val="0"/>
              </a:spcBef>
              <a:buFont typeface="Arial" panose="020B0604020202020204" pitchFamily="34" charset="0"/>
              <a:buNone/>
              <a:defRPr sz="650" b="0" i="1" spc="0" baseline="0">
                <a:solidFill>
                  <a:schemeClr val="accent2"/>
                </a:solidFill>
                <a:latin typeface="+mn-lt"/>
              </a:defRPr>
            </a:lvl1pPr>
            <a:lvl2pPr marL="0" indent="0">
              <a:lnSpc>
                <a:spcPct val="100000"/>
              </a:lnSpc>
              <a:spcBef>
                <a:spcPts val="0"/>
              </a:spcBef>
              <a:buFont typeface="Arial" panose="020B0604020202020204" pitchFamily="34" charset="0"/>
              <a:buNone/>
              <a:defRPr sz="650" b="0" i="1" spc="0" baseline="0">
                <a:solidFill>
                  <a:schemeClr val="accent2"/>
                </a:solidFill>
                <a:latin typeface="+mn-lt"/>
              </a:defRPr>
            </a:lvl2pPr>
            <a:lvl3pPr marL="0" indent="0">
              <a:lnSpc>
                <a:spcPct val="100000"/>
              </a:lnSpc>
              <a:spcBef>
                <a:spcPts val="0"/>
              </a:spcBef>
              <a:buNone/>
              <a:defRPr sz="650" b="0" i="1" spc="0" baseline="0">
                <a:solidFill>
                  <a:schemeClr val="accent2"/>
                </a:solidFill>
                <a:latin typeface="+mn-lt"/>
              </a:defRPr>
            </a:lvl3pPr>
            <a:lvl4pPr marL="0" indent="0">
              <a:lnSpc>
                <a:spcPct val="100000"/>
              </a:lnSpc>
              <a:spcBef>
                <a:spcPts val="0"/>
              </a:spcBef>
              <a:buNone/>
              <a:defRPr sz="650" b="0" i="1" spc="0" baseline="0">
                <a:solidFill>
                  <a:schemeClr val="accent2"/>
                </a:solidFill>
                <a:latin typeface="+mn-lt"/>
              </a:defRPr>
            </a:lvl4pPr>
            <a:lvl5pPr marL="0" indent="0">
              <a:lnSpc>
                <a:spcPct val="100000"/>
              </a:lnSpc>
              <a:spcBef>
                <a:spcPts val="0"/>
              </a:spcBef>
              <a:buNone/>
              <a:defRPr sz="650" b="0" i="1" spc="0" baseline="0">
                <a:solidFill>
                  <a:schemeClr val="accent2"/>
                </a:solidFill>
                <a:latin typeface="+mn-lt"/>
              </a:defRPr>
            </a:lvl5pPr>
            <a:lvl6pPr marL="0" indent="0">
              <a:lnSpc>
                <a:spcPct val="100000"/>
              </a:lnSpc>
              <a:spcBef>
                <a:spcPts val="0"/>
              </a:spcBef>
              <a:buNone/>
              <a:defRPr sz="650" b="0" i="1" spc="0" baseline="0">
                <a:solidFill>
                  <a:schemeClr val="accent2"/>
                </a:solidFill>
                <a:latin typeface="+mn-lt"/>
              </a:defRPr>
            </a:lvl6pPr>
            <a:lvl7pPr marL="0" indent="0">
              <a:lnSpc>
                <a:spcPct val="100000"/>
              </a:lnSpc>
              <a:spcBef>
                <a:spcPts val="0"/>
              </a:spcBef>
              <a:buNone/>
              <a:defRPr sz="650" b="0" i="1" spc="0" baseline="0">
                <a:solidFill>
                  <a:schemeClr val="accent2"/>
                </a:solidFill>
                <a:latin typeface="+mn-lt"/>
              </a:defRPr>
            </a:lvl7pPr>
            <a:lvl8pPr marL="0" indent="0">
              <a:lnSpc>
                <a:spcPct val="100000"/>
              </a:lnSpc>
              <a:spcBef>
                <a:spcPts val="0"/>
              </a:spcBef>
              <a:buFont typeface="Arial" panose="020B0604020202020204" pitchFamily="34" charset="0"/>
              <a:buNone/>
              <a:defRPr sz="650"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1" u="none" strike="noStrike" spc="0" baseline="0" smtClean="0">
                <a:solidFill>
                  <a:schemeClr val="accent2"/>
                </a:solidFill>
                <a:latin typeface="+mn-lt"/>
              </a:defRPr>
            </a:lvl9pPr>
          </a:lstStyle>
          <a:p>
            <a:pPr lvl="0"/>
            <a:r>
              <a:rPr lang="en-GB" noProof="0"/>
              <a:t>Do not remove or delete the logo</a:t>
            </a:r>
          </a:p>
        </p:txBody>
      </p:sp>
      <p:sp>
        <p:nvSpPr>
          <p:cNvPr id="8" name="Headline/Subheadline">
            <a:extLst>
              <a:ext uri="{FF2B5EF4-FFF2-40B4-BE49-F238E27FC236}">
                <a16:creationId xmlns:a16="http://schemas.microsoft.com/office/drawing/2014/main" id="{13FA8E54-6DD7-48DE-AC95-DA684328205E}"/>
              </a:ext>
            </a:extLst>
          </p:cNvPr>
          <p:cNvSpPr>
            <a:spLocks noGrp="1"/>
          </p:cNvSpPr>
          <p:nvPr>
            <p:ph type="body" orient="vert" idx="18" hasCustomPrompt="1"/>
          </p:nvPr>
        </p:nvSpPr>
        <p:spPr>
          <a:xfrm>
            <a:off x="538163" y="358776"/>
            <a:ext cx="8062913" cy="684000"/>
          </a:xfrm>
        </p:spPr>
        <p:txBody>
          <a:bodyPr vert="horz">
            <a:normAutofit/>
          </a:bodyPr>
          <a:lstStyle>
            <a:lvl1pPr marL="0" indent="0">
              <a:lnSpc>
                <a:spcPct val="100000"/>
              </a:lnSpc>
              <a:spcBef>
                <a:spcPts val="0"/>
              </a:spcBef>
              <a:buFont typeface="Arial" panose="020B0604020202020204" pitchFamily="34" charset="0"/>
              <a:buNone/>
              <a:defRPr sz="2100" b="1" spc="0" baseline="0">
                <a:solidFill>
                  <a:schemeClr val="bg1"/>
                </a:solidFill>
                <a:latin typeface="+mj-lt"/>
              </a:defRPr>
            </a:lvl1pPr>
            <a:lvl2pPr marL="0" indent="0">
              <a:lnSpc>
                <a:spcPct val="100000"/>
              </a:lnSpc>
              <a:spcBef>
                <a:spcPts val="0"/>
              </a:spcBef>
              <a:buFont typeface="Arial" panose="020B0604020202020204" pitchFamily="34" charset="0"/>
              <a:buNone/>
              <a:defRPr sz="2100" b="1" spc="0" baseline="0">
                <a:solidFill>
                  <a:srgbClr val="3ED8C3"/>
                </a:solidFill>
                <a:latin typeface="+mj-lt"/>
              </a:defRPr>
            </a:lvl2pPr>
            <a:lvl3pPr marL="0" indent="0">
              <a:lnSpc>
                <a:spcPct val="100000"/>
              </a:lnSpc>
              <a:spcBef>
                <a:spcPts val="0"/>
              </a:spcBef>
              <a:buNone/>
              <a:defRPr sz="2100" b="1" spc="0" baseline="0">
                <a:solidFill>
                  <a:srgbClr val="3ED8C3"/>
                </a:solidFill>
                <a:latin typeface="+mj-lt"/>
              </a:defRPr>
            </a:lvl3pPr>
            <a:lvl4pPr marL="0" indent="0">
              <a:lnSpc>
                <a:spcPct val="100000"/>
              </a:lnSpc>
              <a:spcBef>
                <a:spcPts val="0"/>
              </a:spcBef>
              <a:buNone/>
              <a:defRPr sz="2100" b="1" spc="0" baseline="0">
                <a:solidFill>
                  <a:srgbClr val="3ED8C3"/>
                </a:solidFill>
                <a:latin typeface="+mj-lt"/>
              </a:defRPr>
            </a:lvl4pPr>
            <a:lvl5pPr marL="0" indent="0">
              <a:lnSpc>
                <a:spcPct val="100000"/>
              </a:lnSpc>
              <a:spcBef>
                <a:spcPts val="0"/>
              </a:spcBef>
              <a:buNone/>
              <a:defRPr sz="2100" b="1" spc="0" baseline="0">
                <a:solidFill>
                  <a:srgbClr val="3ED8C3"/>
                </a:solidFill>
                <a:latin typeface="+mj-lt"/>
              </a:defRPr>
            </a:lvl5pPr>
            <a:lvl6pPr marL="0" indent="0">
              <a:lnSpc>
                <a:spcPct val="100000"/>
              </a:lnSpc>
              <a:spcBef>
                <a:spcPts val="0"/>
              </a:spcBef>
              <a:buNone/>
              <a:defRPr sz="2100" b="1" spc="0" baseline="0">
                <a:solidFill>
                  <a:srgbClr val="3ED8C3"/>
                </a:solidFill>
                <a:latin typeface="+mj-lt"/>
              </a:defRPr>
            </a:lvl6pPr>
            <a:lvl7pPr marL="0" indent="0">
              <a:lnSpc>
                <a:spcPct val="100000"/>
              </a:lnSpc>
              <a:spcBef>
                <a:spcPts val="0"/>
              </a:spcBef>
              <a:buNone/>
              <a:defRPr sz="2100" b="1" spc="0" baseline="0">
                <a:solidFill>
                  <a:srgbClr val="3ED8C3"/>
                </a:solidFill>
                <a:latin typeface="+mj-lt"/>
              </a:defRPr>
            </a:lvl7pPr>
            <a:lvl8pPr marL="0" indent="0">
              <a:lnSpc>
                <a:spcPct val="100000"/>
              </a:lnSpc>
              <a:spcBef>
                <a:spcPts val="0"/>
              </a:spcBef>
              <a:buFont typeface="Arial" panose="020B0604020202020204" pitchFamily="34" charset="0"/>
              <a:buNone/>
              <a:defRPr sz="21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100"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p>
        </p:txBody>
      </p:sp>
    </p:spTree>
    <p:extLst>
      <p:ext uri="{BB962C8B-B14F-4D97-AF65-F5344CB8AC3E}">
        <p14:creationId xmlns:p14="http://schemas.microsoft.com/office/powerpoint/2010/main" val="2363922885"/>
      </p:ext>
    </p:extLst>
  </p:cSld>
  <p:clrMapOvr>
    <a:masterClrMapping/>
  </p:clrMapOvr>
  <p:extLst>
    <p:ext uri="{DCECCB84-F9BA-43D5-87BE-67443E8EF086}">
      <p15:sldGuideLst xmlns:p15="http://schemas.microsoft.com/office/powerpoint/2012/main">
        <p15:guide id="1" pos="339">
          <p15:clr>
            <a:srgbClr val="FBAE40"/>
          </p15:clr>
        </p15:guide>
        <p15:guide id="3" pos="5420" userDrawn="1">
          <p15:clr>
            <a:srgbClr val="FBAE40"/>
          </p15:clr>
        </p15:guide>
        <p15:guide id="4" orient="horz" pos="22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full screen with footer">
    <p:spTree>
      <p:nvGrpSpPr>
        <p:cNvPr id="1" name=""/>
        <p:cNvGrpSpPr/>
        <p:nvPr/>
      </p:nvGrpSpPr>
      <p:grpSpPr>
        <a:xfrm>
          <a:off x="0" y="0"/>
          <a:ext cx="0" cy="0"/>
          <a:chOff x="0" y="0"/>
          <a:chExt cx="0" cy="0"/>
        </a:xfrm>
      </p:grpSpPr>
      <p:sp>
        <p:nvSpPr>
          <p:cNvPr id="4" name="Bild">
            <a:extLst>
              <a:ext uri="{FF2B5EF4-FFF2-40B4-BE49-F238E27FC236}">
                <a16:creationId xmlns:a16="http://schemas.microsoft.com/office/drawing/2014/main" id="{9A9F0EF7-2F86-47D3-BE90-97577738EA8B}"/>
              </a:ext>
            </a:extLst>
          </p:cNvPr>
          <p:cNvSpPr>
            <a:spLocks noGrp="1"/>
          </p:cNvSpPr>
          <p:nvPr>
            <p:ph type="pic" sz="quarter" idx="17" hasCustomPrompt="1"/>
          </p:nvPr>
        </p:nvSpPr>
        <p:spPr bwMode="ltGray">
          <a:xfrm>
            <a:off x="1" y="0"/>
            <a:ext cx="9144000" cy="5148263"/>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algn="ctr">
              <a:spcBef>
                <a:spcPts val="0"/>
              </a:spcBef>
              <a:defRPr/>
            </a:lvl1pPr>
          </a:lstStyle>
          <a:p>
            <a:r>
              <a:rPr lang="en-GB" dirty="0"/>
              <a:t>Insert </a:t>
            </a:r>
            <a:br>
              <a:rPr lang="en-GB" dirty="0"/>
            </a:br>
            <a:r>
              <a:rPr lang="en-GB" dirty="0"/>
              <a:t>light picture</a:t>
            </a:r>
          </a:p>
        </p:txBody>
      </p:sp>
      <p:sp>
        <p:nvSpPr>
          <p:cNvPr id="23" name="Foliennummer">
            <a:extLst>
              <a:ext uri="{FF2B5EF4-FFF2-40B4-BE49-F238E27FC236}">
                <a16:creationId xmlns:a16="http://schemas.microsoft.com/office/drawing/2014/main" id="{7C45B03F-8023-4519-BBA5-A69FB130E462}"/>
              </a:ext>
            </a:extLst>
          </p:cNvPr>
          <p:cNvSpPr>
            <a:spLocks noGrp="1"/>
          </p:cNvSpPr>
          <p:nvPr>
            <p:ph type="sldNum" sz="quarter" idx="21"/>
          </p:nvPr>
        </p:nvSpPr>
        <p:spPr/>
        <p:txBody>
          <a:bodyPr/>
          <a:lstStyle/>
          <a:p>
            <a:r>
              <a:rPr lang="en-GB"/>
              <a:t>Page </a:t>
            </a:r>
            <a:fld id="{677F1DB9-6BD1-4662-AD32-A5C07CCC53B6}" type="slidenum">
              <a:rPr lang="en-GB" sz="600" smtClean="0"/>
              <a:pPr/>
              <a:t>‹#›</a:t>
            </a:fld>
            <a:endParaRPr lang="en-GB"/>
          </a:p>
        </p:txBody>
      </p:sp>
      <p:sp>
        <p:nvSpPr>
          <p:cNvPr id="22" name="Fußzeile">
            <a:extLst>
              <a:ext uri="{FF2B5EF4-FFF2-40B4-BE49-F238E27FC236}">
                <a16:creationId xmlns:a16="http://schemas.microsoft.com/office/drawing/2014/main" id="{84530F45-F7D6-4D8A-8B7F-07C845E4A460}"/>
              </a:ext>
            </a:extLst>
          </p:cNvPr>
          <p:cNvSpPr>
            <a:spLocks noGrp="1"/>
          </p:cNvSpPr>
          <p:nvPr>
            <p:ph type="ftr" sz="quarter" idx="20"/>
          </p:nvPr>
        </p:nvSpPr>
        <p:spPr/>
        <p:txBody>
          <a:bodyPr/>
          <a:lstStyle/>
          <a:p>
            <a:endParaRPr lang="en-GB" dirty="0"/>
          </a:p>
        </p:txBody>
      </p:sp>
      <p:sp>
        <p:nvSpPr>
          <p:cNvPr id="21" name="Datum">
            <a:extLst>
              <a:ext uri="{FF2B5EF4-FFF2-40B4-BE49-F238E27FC236}">
                <a16:creationId xmlns:a16="http://schemas.microsoft.com/office/drawing/2014/main" id="{ADB50A68-F856-49F6-B8D4-49051318DA58}"/>
              </a:ext>
            </a:extLst>
          </p:cNvPr>
          <p:cNvSpPr>
            <a:spLocks noGrp="1"/>
          </p:cNvSpPr>
          <p:nvPr>
            <p:ph type="dt" sz="half" idx="19"/>
          </p:nvPr>
        </p:nvSpPr>
        <p:spPr/>
        <p:txBody>
          <a:bodyPr/>
          <a:lstStyle/>
          <a:p>
            <a:fld id="{737898BD-58B9-428E-BF67-B857CC100F91}" type="datetime1">
              <a:rPr lang="de-DE" smtClean="0"/>
              <a:t>24.01.26</a:t>
            </a:fld>
            <a:endParaRPr lang="en-GB"/>
          </a:p>
        </p:txBody>
      </p:sp>
      <p:sp>
        <p:nvSpPr>
          <p:cNvPr id="20" name="RWE Logo">
            <a:extLst>
              <a:ext uri="{FF2B5EF4-FFF2-40B4-BE49-F238E27FC236}">
                <a16:creationId xmlns:a16="http://schemas.microsoft.com/office/drawing/2014/main" id="{69BF31FA-F12F-48C0-8421-2E4EC1369B68}"/>
              </a:ext>
            </a:extLst>
          </p:cNvPr>
          <p:cNvSpPr>
            <a:spLocks noGrp="1" noChangeAspect="1"/>
          </p:cNvSpPr>
          <p:nvPr>
            <p:ph type="body" orient="vert" idx="13" hasCustomPrompt="1"/>
          </p:nvPr>
        </p:nvSpPr>
        <p:spPr bwMode="black">
          <a:xfrm>
            <a:off x="538164" y="4896000"/>
            <a:ext cx="216000" cy="62259"/>
          </a:xfrm>
          <a:blipFill>
            <a:blip r:embed="rId3" cstate="screen">
              <a:extLst>
                <a:ext uri="{28A0092B-C50C-407E-A947-70E740481C1C}">
                  <a14:useLocalDpi xmlns:a14="http://schemas.microsoft.com/office/drawing/2010/main"/>
                </a:ext>
              </a:extLst>
            </a:blip>
            <a:stretch>
              <a:fillRect/>
            </a:stretch>
          </a:blipFill>
        </p:spPr>
        <p:txBody>
          <a:bodyPr vert="horz" wrap="none" tIns="504000">
            <a:noAutofit/>
          </a:bodyPr>
          <a:lstStyle>
            <a:lvl1pPr marL="0" indent="0">
              <a:lnSpc>
                <a:spcPct val="100000"/>
              </a:lnSpc>
              <a:spcBef>
                <a:spcPts val="0"/>
              </a:spcBef>
              <a:buFont typeface="Arial" panose="020B0604020202020204" pitchFamily="34" charset="0"/>
              <a:buNone/>
              <a:defRPr sz="650" b="0" i="1" spc="0" baseline="0">
                <a:solidFill>
                  <a:schemeClr val="accent2"/>
                </a:solidFill>
                <a:latin typeface="+mn-lt"/>
              </a:defRPr>
            </a:lvl1pPr>
            <a:lvl2pPr marL="0" indent="0">
              <a:lnSpc>
                <a:spcPct val="100000"/>
              </a:lnSpc>
              <a:spcBef>
                <a:spcPts val="0"/>
              </a:spcBef>
              <a:buFont typeface="Arial" panose="020B0604020202020204" pitchFamily="34" charset="0"/>
              <a:buNone/>
              <a:defRPr sz="650" b="0" i="1" spc="0" baseline="0">
                <a:solidFill>
                  <a:schemeClr val="accent2"/>
                </a:solidFill>
                <a:latin typeface="+mn-lt"/>
              </a:defRPr>
            </a:lvl2pPr>
            <a:lvl3pPr marL="0" indent="0">
              <a:lnSpc>
                <a:spcPct val="100000"/>
              </a:lnSpc>
              <a:spcBef>
                <a:spcPts val="0"/>
              </a:spcBef>
              <a:buNone/>
              <a:defRPr sz="650" b="0" i="1" spc="0" baseline="0">
                <a:solidFill>
                  <a:schemeClr val="accent2"/>
                </a:solidFill>
                <a:latin typeface="+mn-lt"/>
              </a:defRPr>
            </a:lvl3pPr>
            <a:lvl4pPr marL="0" indent="0">
              <a:lnSpc>
                <a:spcPct val="100000"/>
              </a:lnSpc>
              <a:spcBef>
                <a:spcPts val="0"/>
              </a:spcBef>
              <a:buNone/>
              <a:defRPr sz="650" b="0" i="1" spc="0" baseline="0">
                <a:solidFill>
                  <a:schemeClr val="accent2"/>
                </a:solidFill>
                <a:latin typeface="+mn-lt"/>
              </a:defRPr>
            </a:lvl4pPr>
            <a:lvl5pPr marL="0" indent="0">
              <a:lnSpc>
                <a:spcPct val="100000"/>
              </a:lnSpc>
              <a:spcBef>
                <a:spcPts val="0"/>
              </a:spcBef>
              <a:buNone/>
              <a:defRPr sz="650" b="0" i="1" spc="0" baseline="0">
                <a:solidFill>
                  <a:schemeClr val="accent2"/>
                </a:solidFill>
                <a:latin typeface="+mn-lt"/>
              </a:defRPr>
            </a:lvl5pPr>
            <a:lvl6pPr marL="0" indent="0">
              <a:lnSpc>
                <a:spcPct val="100000"/>
              </a:lnSpc>
              <a:spcBef>
                <a:spcPts val="0"/>
              </a:spcBef>
              <a:buNone/>
              <a:defRPr sz="650" b="0" i="1" spc="0" baseline="0">
                <a:solidFill>
                  <a:schemeClr val="accent2"/>
                </a:solidFill>
                <a:latin typeface="+mn-lt"/>
              </a:defRPr>
            </a:lvl6pPr>
            <a:lvl7pPr marL="0" indent="0">
              <a:lnSpc>
                <a:spcPct val="100000"/>
              </a:lnSpc>
              <a:spcBef>
                <a:spcPts val="0"/>
              </a:spcBef>
              <a:buNone/>
              <a:defRPr sz="650" b="0" i="1" spc="0" baseline="0">
                <a:solidFill>
                  <a:schemeClr val="accent2"/>
                </a:solidFill>
                <a:latin typeface="+mn-lt"/>
              </a:defRPr>
            </a:lvl7pPr>
            <a:lvl8pPr marL="0" indent="0">
              <a:lnSpc>
                <a:spcPct val="100000"/>
              </a:lnSpc>
              <a:spcBef>
                <a:spcPts val="0"/>
              </a:spcBef>
              <a:buFont typeface="Arial" panose="020B0604020202020204" pitchFamily="34" charset="0"/>
              <a:buNone/>
              <a:defRPr sz="650"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1" u="none" strike="noStrike" spc="0" baseline="0" smtClean="0">
                <a:solidFill>
                  <a:schemeClr val="accent2"/>
                </a:solidFill>
                <a:latin typeface="+mn-lt"/>
              </a:defRPr>
            </a:lvl9pPr>
          </a:lstStyle>
          <a:p>
            <a:pPr lvl="0"/>
            <a:r>
              <a:rPr lang="en-GB" noProof="0"/>
              <a:t>Do not remove or delete the logo</a:t>
            </a:r>
          </a:p>
        </p:txBody>
      </p:sp>
      <p:sp>
        <p:nvSpPr>
          <p:cNvPr id="19" name="Headline/Subheadline">
            <a:extLst>
              <a:ext uri="{FF2B5EF4-FFF2-40B4-BE49-F238E27FC236}">
                <a16:creationId xmlns:a16="http://schemas.microsoft.com/office/drawing/2014/main" id="{735AA7D6-6FA1-4024-9B92-D903362402D5}"/>
              </a:ext>
            </a:extLst>
          </p:cNvPr>
          <p:cNvSpPr>
            <a:spLocks noGrp="1"/>
          </p:cNvSpPr>
          <p:nvPr>
            <p:ph type="body" orient="vert" idx="18" hasCustomPrompt="1"/>
          </p:nvPr>
        </p:nvSpPr>
        <p:spPr>
          <a:xfrm>
            <a:off x="538163" y="358776"/>
            <a:ext cx="8062913" cy="684000"/>
          </a:xfrm>
        </p:spPr>
        <p:txBody>
          <a:bodyPr vert="horz">
            <a:normAutofit/>
          </a:bodyPr>
          <a:lstStyle>
            <a:lvl1pPr marL="0" indent="0">
              <a:lnSpc>
                <a:spcPct val="100000"/>
              </a:lnSpc>
              <a:spcBef>
                <a:spcPts val="0"/>
              </a:spcBef>
              <a:buFont typeface="Arial" panose="020B0604020202020204" pitchFamily="34" charset="0"/>
              <a:buNone/>
              <a:defRPr sz="2100" b="1" spc="0" baseline="0">
                <a:solidFill>
                  <a:schemeClr val="accent2"/>
                </a:solidFill>
                <a:latin typeface="+mj-lt"/>
              </a:defRPr>
            </a:lvl1pPr>
            <a:lvl2pPr marL="0" indent="0">
              <a:lnSpc>
                <a:spcPct val="100000"/>
              </a:lnSpc>
              <a:spcBef>
                <a:spcPts val="0"/>
              </a:spcBef>
              <a:buFont typeface="Arial" panose="020B0604020202020204" pitchFamily="34" charset="0"/>
              <a:buNone/>
              <a:defRPr sz="2100" b="1" spc="0" baseline="0">
                <a:solidFill>
                  <a:srgbClr val="3ED8C3"/>
                </a:solidFill>
                <a:latin typeface="+mj-lt"/>
              </a:defRPr>
            </a:lvl2pPr>
            <a:lvl3pPr marL="0" indent="0">
              <a:lnSpc>
                <a:spcPct val="100000"/>
              </a:lnSpc>
              <a:spcBef>
                <a:spcPts val="0"/>
              </a:spcBef>
              <a:buNone/>
              <a:defRPr sz="2100" b="1" spc="0" baseline="0">
                <a:solidFill>
                  <a:srgbClr val="3ED8C3"/>
                </a:solidFill>
                <a:latin typeface="+mj-lt"/>
              </a:defRPr>
            </a:lvl3pPr>
            <a:lvl4pPr marL="0" indent="0">
              <a:lnSpc>
                <a:spcPct val="100000"/>
              </a:lnSpc>
              <a:spcBef>
                <a:spcPts val="0"/>
              </a:spcBef>
              <a:buNone/>
              <a:defRPr sz="2100" b="1" spc="0" baseline="0">
                <a:solidFill>
                  <a:srgbClr val="3ED8C3"/>
                </a:solidFill>
                <a:latin typeface="+mj-lt"/>
              </a:defRPr>
            </a:lvl4pPr>
            <a:lvl5pPr marL="0" indent="0">
              <a:lnSpc>
                <a:spcPct val="100000"/>
              </a:lnSpc>
              <a:spcBef>
                <a:spcPts val="0"/>
              </a:spcBef>
              <a:buNone/>
              <a:defRPr sz="2100" b="1" spc="0" baseline="0">
                <a:solidFill>
                  <a:srgbClr val="3ED8C3"/>
                </a:solidFill>
                <a:latin typeface="+mj-lt"/>
              </a:defRPr>
            </a:lvl5pPr>
            <a:lvl6pPr marL="0" indent="0">
              <a:lnSpc>
                <a:spcPct val="100000"/>
              </a:lnSpc>
              <a:spcBef>
                <a:spcPts val="0"/>
              </a:spcBef>
              <a:buNone/>
              <a:defRPr sz="2100" b="1" spc="0" baseline="0">
                <a:solidFill>
                  <a:srgbClr val="3ED8C3"/>
                </a:solidFill>
                <a:latin typeface="+mj-lt"/>
              </a:defRPr>
            </a:lvl6pPr>
            <a:lvl7pPr marL="0" indent="0">
              <a:lnSpc>
                <a:spcPct val="100000"/>
              </a:lnSpc>
              <a:spcBef>
                <a:spcPts val="0"/>
              </a:spcBef>
              <a:buNone/>
              <a:defRPr sz="2100" b="1" spc="0" baseline="0">
                <a:solidFill>
                  <a:srgbClr val="3ED8C3"/>
                </a:solidFill>
                <a:latin typeface="+mj-lt"/>
              </a:defRPr>
            </a:lvl7pPr>
            <a:lvl8pPr marL="0" indent="0">
              <a:lnSpc>
                <a:spcPct val="100000"/>
              </a:lnSpc>
              <a:spcBef>
                <a:spcPts val="0"/>
              </a:spcBef>
              <a:buFont typeface="Arial" panose="020B0604020202020204" pitchFamily="34" charset="0"/>
              <a:buNone/>
              <a:defRPr sz="21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100"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p>
        </p:txBody>
      </p:sp>
    </p:spTree>
    <p:extLst>
      <p:ext uri="{BB962C8B-B14F-4D97-AF65-F5344CB8AC3E}">
        <p14:creationId xmlns:p14="http://schemas.microsoft.com/office/powerpoint/2010/main" val="2624356194"/>
      </p:ext>
    </p:extLst>
  </p:cSld>
  <p:clrMapOvr>
    <a:masterClrMapping/>
  </p:clrMapOvr>
  <p:extLst>
    <p:ext uri="{DCECCB84-F9BA-43D5-87BE-67443E8EF086}">
      <p15:sldGuideLst xmlns:p15="http://schemas.microsoft.com/office/powerpoint/2012/main">
        <p15:guide id="1" pos="339">
          <p15:clr>
            <a:srgbClr val="FBAE40"/>
          </p15:clr>
        </p15:guide>
        <p15:guide id="3" pos="5420">
          <p15:clr>
            <a:srgbClr val="FBAE40"/>
          </p15:clr>
        </p15:guide>
        <p15:guide id="4" orient="horz" pos="22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picture">
    <p:spTree>
      <p:nvGrpSpPr>
        <p:cNvPr id="1" name=""/>
        <p:cNvGrpSpPr/>
        <p:nvPr/>
      </p:nvGrpSpPr>
      <p:grpSpPr>
        <a:xfrm>
          <a:off x="0" y="0"/>
          <a:ext cx="0" cy="0"/>
          <a:chOff x="0" y="0"/>
          <a:chExt cx="0" cy="0"/>
        </a:xfrm>
      </p:grpSpPr>
      <p:sp>
        <p:nvSpPr>
          <p:cNvPr id="20" name="Foliennummer">
            <a:extLst>
              <a:ext uri="{FF2B5EF4-FFF2-40B4-BE49-F238E27FC236}">
                <a16:creationId xmlns:a16="http://schemas.microsoft.com/office/drawing/2014/main" id="{CBF61080-EE8B-4856-8F2E-668AEDD91955}"/>
              </a:ext>
            </a:extLst>
          </p:cNvPr>
          <p:cNvSpPr>
            <a:spLocks noGrp="1"/>
          </p:cNvSpPr>
          <p:nvPr>
            <p:ph type="sldNum" sz="quarter" idx="25"/>
          </p:nvPr>
        </p:nvSpPr>
        <p:spPr>
          <a:xfrm>
            <a:off x="8098164" y="5292000"/>
            <a:ext cx="504000" cy="108000"/>
          </a:xfrm>
        </p:spPr>
        <p:txBody>
          <a:bodyPr/>
          <a:lstStyle/>
          <a:p>
            <a:r>
              <a:rPr lang="en-GB"/>
              <a:t>Page </a:t>
            </a:r>
            <a:fld id="{677F1DB9-6BD1-4662-AD32-A5C07CCC53B6}" type="slidenum">
              <a:rPr lang="en-GB" sz="600" smtClean="0"/>
              <a:pPr/>
              <a:t>‹#›</a:t>
            </a:fld>
            <a:endParaRPr lang="en-GB"/>
          </a:p>
        </p:txBody>
      </p:sp>
      <p:sp>
        <p:nvSpPr>
          <p:cNvPr id="19" name="Fußzeile">
            <a:extLst>
              <a:ext uri="{FF2B5EF4-FFF2-40B4-BE49-F238E27FC236}">
                <a16:creationId xmlns:a16="http://schemas.microsoft.com/office/drawing/2014/main" id="{CDFBC812-0E95-48F4-AC3A-598F7FCCA9B4}"/>
              </a:ext>
            </a:extLst>
          </p:cNvPr>
          <p:cNvSpPr>
            <a:spLocks noGrp="1"/>
          </p:cNvSpPr>
          <p:nvPr>
            <p:ph type="ftr" sz="quarter" idx="24"/>
          </p:nvPr>
        </p:nvSpPr>
        <p:spPr/>
        <p:txBody>
          <a:bodyPr/>
          <a:lstStyle/>
          <a:p>
            <a:endParaRPr lang="en-GB" dirty="0"/>
          </a:p>
        </p:txBody>
      </p:sp>
      <p:sp>
        <p:nvSpPr>
          <p:cNvPr id="18" name="Datum">
            <a:extLst>
              <a:ext uri="{FF2B5EF4-FFF2-40B4-BE49-F238E27FC236}">
                <a16:creationId xmlns:a16="http://schemas.microsoft.com/office/drawing/2014/main" id="{0E08BEC4-1691-4535-AF5B-F36FD9660884}"/>
              </a:ext>
            </a:extLst>
          </p:cNvPr>
          <p:cNvSpPr>
            <a:spLocks noGrp="1"/>
          </p:cNvSpPr>
          <p:nvPr>
            <p:ph type="dt" sz="half" idx="23"/>
          </p:nvPr>
        </p:nvSpPr>
        <p:spPr/>
        <p:txBody>
          <a:bodyPr/>
          <a:lstStyle/>
          <a:p>
            <a:fld id="{F1CF72AC-E483-4FCF-9CF7-EC220C6EBAA7}" type="datetime1">
              <a:rPr lang="de-DE" smtClean="0"/>
              <a:t>24.01.26</a:t>
            </a:fld>
            <a:endParaRPr lang="en-GB"/>
          </a:p>
        </p:txBody>
      </p:sp>
      <p:sp>
        <p:nvSpPr>
          <p:cNvPr id="21" name="Quelle">
            <a:extLst>
              <a:ext uri="{FF2B5EF4-FFF2-40B4-BE49-F238E27FC236}">
                <a16:creationId xmlns:a16="http://schemas.microsoft.com/office/drawing/2014/main" id="{3AFD6C70-7EFA-4ADF-AF64-6956C0F35418}"/>
              </a:ext>
            </a:extLst>
          </p:cNvPr>
          <p:cNvSpPr>
            <a:spLocks noGrp="1"/>
          </p:cNvSpPr>
          <p:nvPr>
            <p:ph type="body" orient="vert" idx="31" hasCustomPrompt="1"/>
          </p:nvPr>
        </p:nvSpPr>
        <p:spPr>
          <a:xfrm>
            <a:off x="538164" y="4555050"/>
            <a:ext cx="3708400" cy="216000"/>
          </a:xfrm>
        </p:spPr>
        <p:txBody>
          <a:bodyPr vert="horz" anchor="b" anchorCtr="0">
            <a:noAutofit/>
          </a:bodyPr>
          <a:lstStyle>
            <a:lvl1pPr marL="0" indent="0">
              <a:lnSpc>
                <a:spcPct val="100000"/>
              </a:lnSpc>
              <a:spcBef>
                <a:spcPts val="0"/>
              </a:spcBef>
              <a:buFont typeface="Arial" panose="020B0604020202020204" pitchFamily="34" charset="0"/>
              <a:buNone/>
              <a:defRPr sz="650" b="0" i="0" spc="0" baseline="0">
                <a:solidFill>
                  <a:schemeClr val="accent2"/>
                </a:solidFill>
                <a:latin typeface="+mn-lt"/>
              </a:defRPr>
            </a:lvl1pPr>
            <a:lvl2pPr marL="0" indent="0">
              <a:lnSpc>
                <a:spcPct val="100000"/>
              </a:lnSpc>
              <a:spcBef>
                <a:spcPts val="0"/>
              </a:spcBef>
              <a:buFont typeface="Arial" panose="020B0604020202020204" pitchFamily="34" charset="0"/>
              <a:buNone/>
              <a:defRPr sz="650" b="0" i="0" spc="0" baseline="0">
                <a:solidFill>
                  <a:schemeClr val="accent2"/>
                </a:solidFill>
                <a:latin typeface="+mn-lt"/>
              </a:defRPr>
            </a:lvl2pPr>
            <a:lvl3pPr marL="0" indent="0">
              <a:lnSpc>
                <a:spcPct val="100000"/>
              </a:lnSpc>
              <a:spcBef>
                <a:spcPts val="0"/>
              </a:spcBef>
              <a:buNone/>
              <a:defRPr sz="650" b="0" i="0" spc="0" baseline="0">
                <a:solidFill>
                  <a:schemeClr val="accent2"/>
                </a:solidFill>
                <a:latin typeface="+mn-lt"/>
              </a:defRPr>
            </a:lvl3pPr>
            <a:lvl4pPr marL="0" indent="0">
              <a:lnSpc>
                <a:spcPct val="100000"/>
              </a:lnSpc>
              <a:spcBef>
                <a:spcPts val="0"/>
              </a:spcBef>
              <a:buNone/>
              <a:defRPr sz="650" b="0" i="0" spc="0" baseline="0">
                <a:solidFill>
                  <a:schemeClr val="accent2"/>
                </a:solidFill>
                <a:latin typeface="+mn-lt"/>
              </a:defRPr>
            </a:lvl4pPr>
            <a:lvl5pPr marL="0" indent="0">
              <a:lnSpc>
                <a:spcPct val="100000"/>
              </a:lnSpc>
              <a:spcBef>
                <a:spcPts val="0"/>
              </a:spcBef>
              <a:buNone/>
              <a:defRPr sz="650" b="0" i="0" spc="0" baseline="0">
                <a:solidFill>
                  <a:schemeClr val="accent2"/>
                </a:solidFill>
                <a:latin typeface="+mn-lt"/>
              </a:defRPr>
            </a:lvl5pPr>
            <a:lvl6pPr marL="0" indent="0">
              <a:lnSpc>
                <a:spcPct val="100000"/>
              </a:lnSpc>
              <a:spcBef>
                <a:spcPts val="0"/>
              </a:spcBef>
              <a:buNone/>
              <a:defRPr sz="650" b="0" i="0" spc="0" baseline="0">
                <a:solidFill>
                  <a:schemeClr val="accent2"/>
                </a:solidFill>
                <a:latin typeface="+mn-lt"/>
              </a:defRPr>
            </a:lvl6pPr>
            <a:lvl7pPr marL="0" indent="0">
              <a:lnSpc>
                <a:spcPct val="100000"/>
              </a:lnSpc>
              <a:spcBef>
                <a:spcPts val="0"/>
              </a:spcBef>
              <a:buNone/>
              <a:defRPr sz="650" b="0" i="0" spc="0" baseline="0">
                <a:solidFill>
                  <a:schemeClr val="accent2"/>
                </a:solidFill>
                <a:latin typeface="+mn-lt"/>
              </a:defRPr>
            </a:lvl7pPr>
            <a:lvl8pPr marL="0" indent="0">
              <a:lnSpc>
                <a:spcPct val="100000"/>
              </a:lnSpc>
              <a:spcBef>
                <a:spcPts val="0"/>
              </a:spcBef>
              <a:buFont typeface="Arial" panose="020B0604020202020204" pitchFamily="34" charset="0"/>
              <a:buNone/>
              <a:defRPr sz="650" b="0" i="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0" u="none" strike="noStrike" spc="0" baseline="0" smtClean="0">
                <a:solidFill>
                  <a:schemeClr val="accent2"/>
                </a:solidFill>
                <a:latin typeface="+mn-lt"/>
              </a:defRPr>
            </a:lvl9pPr>
          </a:lstStyle>
          <a:p>
            <a:pPr lvl="0"/>
            <a:r>
              <a:rPr lang="en-GB" noProof="0"/>
              <a:t>Source (bold): sample source | # (superscript) sample source // no further levels</a:t>
            </a:r>
          </a:p>
        </p:txBody>
      </p:sp>
      <p:sp>
        <p:nvSpPr>
          <p:cNvPr id="11" name="Bild">
            <a:extLst>
              <a:ext uri="{FF2B5EF4-FFF2-40B4-BE49-F238E27FC236}">
                <a16:creationId xmlns:a16="http://schemas.microsoft.com/office/drawing/2014/main" id="{66414AD9-95E5-49BE-B21B-2BA334BEA2E8}"/>
              </a:ext>
            </a:extLst>
          </p:cNvPr>
          <p:cNvSpPr>
            <a:spLocks noGrp="1"/>
          </p:cNvSpPr>
          <p:nvPr>
            <p:ph type="pic" sz="quarter" idx="17" hasCustomPrompt="1"/>
          </p:nvPr>
        </p:nvSpPr>
        <p:spPr bwMode="ltGray">
          <a:xfrm>
            <a:off x="4895851" y="0"/>
            <a:ext cx="4248150" cy="5148263"/>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algn="ctr">
              <a:spcBef>
                <a:spcPts val="0"/>
              </a:spcBef>
              <a:defRPr/>
            </a:lvl1pPr>
          </a:lstStyle>
          <a:p>
            <a:br>
              <a:rPr lang="en-GB"/>
            </a:br>
            <a:br>
              <a:rPr lang="en-GB"/>
            </a:br>
            <a:r>
              <a:rPr lang="en-GB"/>
              <a:t>Insert picture via menu:</a:t>
            </a:r>
            <a:br>
              <a:rPr lang="en-GB"/>
            </a:br>
            <a:r>
              <a:rPr lang="en-GB"/>
              <a:t>Insert &gt; Pictures</a:t>
            </a: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endParaRPr lang="en-GB"/>
          </a:p>
        </p:txBody>
      </p:sp>
      <p:sp>
        <p:nvSpPr>
          <p:cNvPr id="10" name="Energiefeld">
            <a:extLst>
              <a:ext uri="{FF2B5EF4-FFF2-40B4-BE49-F238E27FC236}">
                <a16:creationId xmlns:a16="http://schemas.microsoft.com/office/drawing/2014/main" id="{0DBB83F1-75FD-42BD-AC99-04C08D164D87}"/>
              </a:ext>
            </a:extLst>
          </p:cNvPr>
          <p:cNvSpPr>
            <a:spLocks noGrp="1" noChangeAspect="1"/>
          </p:cNvSpPr>
          <p:nvPr>
            <p:ph type="body" orient="vert" idx="18" hasCustomPrompt="1"/>
          </p:nvPr>
        </p:nvSpPr>
        <p:spPr bwMode="gray">
          <a:xfrm>
            <a:off x="5590800" y="1980263"/>
            <a:ext cx="3553200" cy="3168000"/>
          </a:xfrm>
          <a:blipFill>
            <a:blip r:embed="rId3" cstate="screen">
              <a:extLst>
                <a:ext uri="{28A0092B-C50C-407E-A947-70E740481C1C}">
                  <a14:useLocalDpi xmlns:a14="http://schemas.microsoft.com/office/drawing/2010/main"/>
                </a:ext>
              </a:extLst>
            </a:blip>
            <a:stretch>
              <a:fillRect/>
            </a:stretch>
          </a:blipFill>
        </p:spPr>
        <p:txBody>
          <a:bodyPr vert="horz" wrap="none" tIns="3240000" bIns="0" anchor="t" anchorCtr="0">
            <a:noAutofit/>
          </a:bodyPr>
          <a:lstStyle>
            <a:lvl1pPr marL="0" indent="0">
              <a:lnSpc>
                <a:spcPct val="100000"/>
              </a:lnSpc>
              <a:spcBef>
                <a:spcPts val="0"/>
              </a:spcBef>
              <a:buFont typeface="Arial" panose="020B0604020202020204" pitchFamily="34" charset="0"/>
              <a:buNone/>
              <a:defRPr sz="650" b="0" i="1" spc="0" baseline="0">
                <a:solidFill>
                  <a:schemeClr val="accent2"/>
                </a:solidFill>
                <a:latin typeface="+mn-lt"/>
              </a:defRPr>
            </a:lvl1pPr>
            <a:lvl2pPr marL="0" indent="0">
              <a:lnSpc>
                <a:spcPct val="100000"/>
              </a:lnSpc>
              <a:spcBef>
                <a:spcPts val="0"/>
              </a:spcBef>
              <a:buFont typeface="Arial" panose="020B0604020202020204" pitchFamily="34" charset="0"/>
              <a:buNone/>
              <a:defRPr sz="650" b="0" i="1" spc="0" baseline="0">
                <a:solidFill>
                  <a:schemeClr val="accent2"/>
                </a:solidFill>
                <a:latin typeface="+mn-lt"/>
              </a:defRPr>
            </a:lvl2pPr>
            <a:lvl3pPr marL="0" indent="0">
              <a:lnSpc>
                <a:spcPct val="100000"/>
              </a:lnSpc>
              <a:spcBef>
                <a:spcPts val="0"/>
              </a:spcBef>
              <a:buNone/>
              <a:defRPr sz="650" b="0" i="1" spc="0" baseline="0">
                <a:solidFill>
                  <a:schemeClr val="accent2"/>
                </a:solidFill>
                <a:latin typeface="+mn-lt"/>
              </a:defRPr>
            </a:lvl3pPr>
            <a:lvl4pPr marL="0" indent="0">
              <a:lnSpc>
                <a:spcPct val="100000"/>
              </a:lnSpc>
              <a:spcBef>
                <a:spcPts val="0"/>
              </a:spcBef>
              <a:buNone/>
              <a:defRPr sz="650" b="0" i="1" spc="0" baseline="0">
                <a:solidFill>
                  <a:schemeClr val="accent2"/>
                </a:solidFill>
                <a:latin typeface="+mn-lt"/>
              </a:defRPr>
            </a:lvl4pPr>
            <a:lvl5pPr marL="0" indent="0">
              <a:lnSpc>
                <a:spcPct val="100000"/>
              </a:lnSpc>
              <a:spcBef>
                <a:spcPts val="0"/>
              </a:spcBef>
              <a:buNone/>
              <a:defRPr sz="650" b="0" i="1" spc="0" baseline="0">
                <a:solidFill>
                  <a:schemeClr val="accent2"/>
                </a:solidFill>
                <a:latin typeface="+mn-lt"/>
              </a:defRPr>
            </a:lvl5pPr>
            <a:lvl6pPr marL="0" indent="0">
              <a:lnSpc>
                <a:spcPct val="100000"/>
              </a:lnSpc>
              <a:spcBef>
                <a:spcPts val="0"/>
              </a:spcBef>
              <a:buNone/>
              <a:defRPr sz="650" b="0" i="1" spc="0" baseline="0">
                <a:solidFill>
                  <a:schemeClr val="accent2"/>
                </a:solidFill>
                <a:latin typeface="+mn-lt"/>
              </a:defRPr>
            </a:lvl6pPr>
            <a:lvl7pPr marL="0" indent="0">
              <a:lnSpc>
                <a:spcPct val="100000"/>
              </a:lnSpc>
              <a:spcBef>
                <a:spcPts val="0"/>
              </a:spcBef>
              <a:buNone/>
              <a:defRPr sz="650" b="0" i="1" spc="0" baseline="0">
                <a:solidFill>
                  <a:schemeClr val="accent2"/>
                </a:solidFill>
                <a:latin typeface="+mn-lt"/>
              </a:defRPr>
            </a:lvl7pPr>
            <a:lvl8pPr marL="0" indent="0">
              <a:lnSpc>
                <a:spcPct val="100000"/>
              </a:lnSpc>
              <a:spcBef>
                <a:spcPts val="0"/>
              </a:spcBef>
              <a:buFont typeface="Arial" panose="020B0604020202020204" pitchFamily="34" charset="0"/>
              <a:buNone/>
              <a:defRPr sz="650"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1" u="none" strike="noStrike" spc="0" baseline="0" smtClean="0">
                <a:solidFill>
                  <a:schemeClr val="accent2"/>
                </a:solidFill>
                <a:latin typeface="+mn-lt"/>
              </a:defRPr>
            </a:lvl9pPr>
          </a:lstStyle>
          <a:p>
            <a:pPr lvl="0"/>
            <a:r>
              <a:rPr lang="en-GB" noProof="0"/>
              <a:t>Scale or delete the energy field if necessary (see also library for alternative versions of energy fields)</a:t>
            </a:r>
          </a:p>
        </p:txBody>
      </p:sp>
      <p:sp>
        <p:nvSpPr>
          <p:cNvPr id="9" name="Text">
            <a:extLst>
              <a:ext uri="{FF2B5EF4-FFF2-40B4-BE49-F238E27FC236}">
                <a16:creationId xmlns:a16="http://schemas.microsoft.com/office/drawing/2014/main" id="{AC592A5C-F234-40DA-9F31-AA6AFF552A57}"/>
              </a:ext>
            </a:extLst>
          </p:cNvPr>
          <p:cNvSpPr>
            <a:spLocks noGrp="1"/>
          </p:cNvSpPr>
          <p:nvPr>
            <p:ph type="body" orient="vert" idx="14" hasCustomPrompt="1"/>
          </p:nvPr>
        </p:nvSpPr>
        <p:spPr>
          <a:xfrm>
            <a:off x="538163" y="1438275"/>
            <a:ext cx="3708000" cy="32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Text for first level // for further text formats (headline, bullets and numbering) &gt;&gt; Menu &gt; Home &gt; Paragraph &gt; Increase List Level </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5" name="Headline/Subheadline">
            <a:extLst>
              <a:ext uri="{FF2B5EF4-FFF2-40B4-BE49-F238E27FC236}">
                <a16:creationId xmlns:a16="http://schemas.microsoft.com/office/drawing/2014/main" id="{B5C40E0B-0C14-4D0C-BBA2-4EF43A35C51F}"/>
              </a:ext>
            </a:extLst>
          </p:cNvPr>
          <p:cNvSpPr>
            <a:spLocks noGrp="1"/>
          </p:cNvSpPr>
          <p:nvPr>
            <p:ph type="body" orient="vert" idx="22" hasCustomPrompt="1"/>
          </p:nvPr>
        </p:nvSpPr>
        <p:spPr>
          <a:xfrm>
            <a:off x="538164" y="358776"/>
            <a:ext cx="3708000" cy="684000"/>
          </a:xfrm>
        </p:spPr>
        <p:txBody>
          <a:bodyPr vert="horz">
            <a:normAutofit/>
          </a:bodyPr>
          <a:lstStyle>
            <a:lvl1pPr marL="0" indent="0">
              <a:lnSpc>
                <a:spcPct val="100000"/>
              </a:lnSpc>
              <a:spcBef>
                <a:spcPts val="0"/>
              </a:spcBef>
              <a:buFont typeface="Arial" panose="020B0604020202020204" pitchFamily="34" charset="0"/>
              <a:buNone/>
              <a:defRPr sz="2100" b="1" spc="0" baseline="0">
                <a:solidFill>
                  <a:schemeClr val="accent2"/>
                </a:solidFill>
                <a:latin typeface="+mj-lt"/>
              </a:defRPr>
            </a:lvl1pPr>
            <a:lvl2pPr marL="0" indent="0">
              <a:lnSpc>
                <a:spcPct val="100000"/>
              </a:lnSpc>
              <a:spcBef>
                <a:spcPts val="0"/>
              </a:spcBef>
              <a:buFont typeface="Arial" panose="020B0604020202020204" pitchFamily="34" charset="0"/>
              <a:buNone/>
              <a:defRPr sz="2100" b="1" spc="0" baseline="0">
                <a:solidFill>
                  <a:srgbClr val="3ED8C3"/>
                </a:solidFill>
                <a:latin typeface="+mj-lt"/>
              </a:defRPr>
            </a:lvl2pPr>
            <a:lvl3pPr marL="0" indent="0">
              <a:lnSpc>
                <a:spcPct val="100000"/>
              </a:lnSpc>
              <a:spcBef>
                <a:spcPts val="0"/>
              </a:spcBef>
              <a:buNone/>
              <a:defRPr sz="2100" b="1" spc="0" baseline="0">
                <a:solidFill>
                  <a:srgbClr val="3ED8C3"/>
                </a:solidFill>
                <a:latin typeface="+mj-lt"/>
              </a:defRPr>
            </a:lvl3pPr>
            <a:lvl4pPr marL="0" indent="0">
              <a:lnSpc>
                <a:spcPct val="100000"/>
              </a:lnSpc>
              <a:spcBef>
                <a:spcPts val="0"/>
              </a:spcBef>
              <a:buNone/>
              <a:defRPr sz="2100" b="1" spc="0" baseline="0">
                <a:solidFill>
                  <a:srgbClr val="3ED8C3"/>
                </a:solidFill>
                <a:latin typeface="+mj-lt"/>
              </a:defRPr>
            </a:lvl4pPr>
            <a:lvl5pPr marL="0" indent="0">
              <a:lnSpc>
                <a:spcPct val="100000"/>
              </a:lnSpc>
              <a:spcBef>
                <a:spcPts val="0"/>
              </a:spcBef>
              <a:buNone/>
              <a:defRPr sz="2100" b="1" spc="0" baseline="0">
                <a:solidFill>
                  <a:srgbClr val="3ED8C3"/>
                </a:solidFill>
                <a:latin typeface="+mj-lt"/>
              </a:defRPr>
            </a:lvl5pPr>
            <a:lvl6pPr marL="0" indent="0">
              <a:lnSpc>
                <a:spcPct val="100000"/>
              </a:lnSpc>
              <a:spcBef>
                <a:spcPts val="0"/>
              </a:spcBef>
              <a:buNone/>
              <a:defRPr sz="2100" b="1" spc="0" baseline="0">
                <a:solidFill>
                  <a:srgbClr val="3ED8C3"/>
                </a:solidFill>
                <a:latin typeface="+mj-lt"/>
              </a:defRPr>
            </a:lvl6pPr>
            <a:lvl7pPr marL="0" indent="0">
              <a:lnSpc>
                <a:spcPct val="100000"/>
              </a:lnSpc>
              <a:spcBef>
                <a:spcPts val="0"/>
              </a:spcBef>
              <a:buNone/>
              <a:defRPr sz="2100" b="1" spc="0" baseline="0">
                <a:solidFill>
                  <a:srgbClr val="3ED8C3"/>
                </a:solidFill>
                <a:latin typeface="+mj-lt"/>
              </a:defRPr>
            </a:lvl7pPr>
            <a:lvl8pPr marL="0" indent="0">
              <a:lnSpc>
                <a:spcPct val="100000"/>
              </a:lnSpc>
              <a:spcBef>
                <a:spcPts val="0"/>
              </a:spcBef>
              <a:buFont typeface="Arial" panose="020B0604020202020204" pitchFamily="34" charset="0"/>
              <a:buNone/>
              <a:defRPr sz="21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100" b="1" i="0" u="none" strike="noStrike" spc="0" baseline="0" smtClean="0">
                <a:solidFill>
                  <a:srgbClr val="3ED8C3"/>
                </a:solidFill>
                <a:latin typeface="+mj-lt"/>
              </a:defRPr>
            </a:lvl9pPr>
          </a:lstStyle>
          <a:p>
            <a:pPr lvl="0"/>
            <a:r>
              <a:rPr lang="en-GB" noProof="0"/>
              <a:t>Headline // for sub-headline </a:t>
            </a:r>
            <a:br>
              <a:rPr lang="en-GB" noProof="0"/>
            </a:br>
            <a:r>
              <a:rPr lang="en-GB" noProof="0"/>
              <a:t>&gt;&gt; Increase List Level</a:t>
            </a:r>
          </a:p>
          <a:p>
            <a:pPr lvl="1"/>
            <a:r>
              <a:rPr lang="en-GB" noProof="0"/>
              <a:t>Second level</a:t>
            </a:r>
          </a:p>
        </p:txBody>
      </p:sp>
    </p:spTree>
    <p:extLst>
      <p:ext uri="{BB962C8B-B14F-4D97-AF65-F5344CB8AC3E}">
        <p14:creationId xmlns:p14="http://schemas.microsoft.com/office/powerpoint/2010/main" val="3523084914"/>
      </p:ext>
    </p:extLst>
  </p:cSld>
  <p:clrMapOvr>
    <a:masterClrMapping/>
  </p:clrMapOvr>
  <p:extLst>
    <p:ext uri="{DCECCB84-F9BA-43D5-87BE-67443E8EF086}">
      <p15:sldGuideLst xmlns:p15="http://schemas.microsoft.com/office/powerpoint/2012/main">
        <p15:guide id="1" pos="339">
          <p15:clr>
            <a:srgbClr val="FBAE40"/>
          </p15:clr>
        </p15:guide>
        <p15:guide id="2" orient="horz" pos="906">
          <p15:clr>
            <a:srgbClr val="FBAE40"/>
          </p15:clr>
        </p15:guide>
        <p15:guide id="3" pos="3084" userDrawn="1">
          <p15:clr>
            <a:srgbClr val="FBAE40"/>
          </p15:clr>
        </p15:guide>
        <p15:guide id="4" orient="horz" pos="227" userDrawn="1">
          <p15:clr>
            <a:srgbClr val="FBAE40"/>
          </p15:clr>
        </p15:guide>
        <p15:guide id="6" orient="horz" pos="2948">
          <p15:clr>
            <a:srgbClr val="FBAE40"/>
          </p15:clr>
        </p15:guide>
        <p15:guide id="7" pos="267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headline">
    <p:spTree>
      <p:nvGrpSpPr>
        <p:cNvPr id="1" name=""/>
        <p:cNvGrpSpPr/>
        <p:nvPr/>
      </p:nvGrpSpPr>
      <p:grpSpPr>
        <a:xfrm>
          <a:off x="0" y="0"/>
          <a:ext cx="0" cy="0"/>
          <a:chOff x="0" y="0"/>
          <a:chExt cx="0" cy="0"/>
        </a:xfrm>
      </p:grpSpPr>
      <p:sp>
        <p:nvSpPr>
          <p:cNvPr id="19" name="Foliennummer">
            <a:extLst>
              <a:ext uri="{FF2B5EF4-FFF2-40B4-BE49-F238E27FC236}">
                <a16:creationId xmlns:a16="http://schemas.microsoft.com/office/drawing/2014/main" id="{30D98435-7333-4168-9B3B-A4A32367B7E2}"/>
              </a:ext>
            </a:extLst>
          </p:cNvPr>
          <p:cNvSpPr>
            <a:spLocks noGrp="1"/>
          </p:cNvSpPr>
          <p:nvPr>
            <p:ph type="sldNum" sz="quarter" idx="25"/>
          </p:nvPr>
        </p:nvSpPr>
        <p:spPr/>
        <p:txBody>
          <a:bodyPr/>
          <a:lstStyle/>
          <a:p>
            <a:r>
              <a:rPr lang="en-GB"/>
              <a:t>Page </a:t>
            </a:r>
            <a:fld id="{677F1DB9-6BD1-4662-AD32-A5C07CCC53B6}" type="slidenum">
              <a:rPr lang="en-GB" sz="600" smtClean="0"/>
              <a:pPr/>
              <a:t>‹#›</a:t>
            </a:fld>
            <a:endParaRPr lang="en-GB"/>
          </a:p>
        </p:txBody>
      </p:sp>
      <p:sp>
        <p:nvSpPr>
          <p:cNvPr id="18" name="Fußzeile">
            <a:extLst>
              <a:ext uri="{FF2B5EF4-FFF2-40B4-BE49-F238E27FC236}">
                <a16:creationId xmlns:a16="http://schemas.microsoft.com/office/drawing/2014/main" id="{B8DB5D05-E9FF-48F5-B751-517CA2BB451C}"/>
              </a:ext>
            </a:extLst>
          </p:cNvPr>
          <p:cNvSpPr>
            <a:spLocks noGrp="1"/>
          </p:cNvSpPr>
          <p:nvPr>
            <p:ph type="ftr" sz="quarter" idx="24"/>
          </p:nvPr>
        </p:nvSpPr>
        <p:spPr/>
        <p:txBody>
          <a:bodyPr/>
          <a:lstStyle/>
          <a:p>
            <a:endParaRPr lang="en-GB" dirty="0"/>
          </a:p>
        </p:txBody>
      </p:sp>
      <p:sp>
        <p:nvSpPr>
          <p:cNvPr id="17" name="Datum">
            <a:extLst>
              <a:ext uri="{FF2B5EF4-FFF2-40B4-BE49-F238E27FC236}">
                <a16:creationId xmlns:a16="http://schemas.microsoft.com/office/drawing/2014/main" id="{3EA98F35-BD21-4056-9200-8AAD385C5E68}"/>
              </a:ext>
            </a:extLst>
          </p:cNvPr>
          <p:cNvSpPr>
            <a:spLocks noGrp="1"/>
          </p:cNvSpPr>
          <p:nvPr>
            <p:ph type="dt" sz="half" idx="23"/>
          </p:nvPr>
        </p:nvSpPr>
        <p:spPr/>
        <p:txBody>
          <a:bodyPr/>
          <a:lstStyle/>
          <a:p>
            <a:fld id="{EC29E90E-87F9-435D-AC85-E8850E00DDAF}" type="datetime1">
              <a:rPr lang="de-DE" smtClean="0"/>
              <a:t>24.01.26</a:t>
            </a:fld>
            <a:endParaRPr lang="en-GB"/>
          </a:p>
        </p:txBody>
      </p:sp>
      <p:sp>
        <p:nvSpPr>
          <p:cNvPr id="11" name="Bild">
            <a:extLst>
              <a:ext uri="{FF2B5EF4-FFF2-40B4-BE49-F238E27FC236}">
                <a16:creationId xmlns:a16="http://schemas.microsoft.com/office/drawing/2014/main" id="{66414AD9-95E5-49BE-B21B-2BA334BEA2E8}"/>
              </a:ext>
            </a:extLst>
          </p:cNvPr>
          <p:cNvSpPr>
            <a:spLocks noGrp="1"/>
          </p:cNvSpPr>
          <p:nvPr>
            <p:ph type="pic" sz="quarter" idx="17" hasCustomPrompt="1"/>
          </p:nvPr>
        </p:nvSpPr>
        <p:spPr bwMode="ltGray">
          <a:xfrm>
            <a:off x="0" y="0"/>
            <a:ext cx="9144001" cy="3562349"/>
          </a:xfrm>
          <a:solidFill>
            <a:srgbClr val="C2C3C5"/>
          </a:solidFill>
        </p:spPr>
        <p:txBody>
          <a:bodyPr anchor="ctr" anchorCtr="0"/>
          <a:lstStyle>
            <a:lvl1pPr algn="ctr">
              <a:spcBef>
                <a:spcPts val="0"/>
              </a:spcBef>
              <a:defRPr/>
            </a:lvl1pPr>
          </a:lstStyle>
          <a:p>
            <a:r>
              <a:rPr lang="en-GB"/>
              <a:t>Insert </a:t>
            </a:r>
            <a:br>
              <a:rPr lang="en-GB"/>
            </a:br>
            <a:r>
              <a:rPr lang="en-GB"/>
              <a:t>picture</a:t>
            </a:r>
          </a:p>
        </p:txBody>
      </p:sp>
      <p:sp>
        <p:nvSpPr>
          <p:cNvPr id="9" name="Energiefeld">
            <a:extLst>
              <a:ext uri="{FF2B5EF4-FFF2-40B4-BE49-F238E27FC236}">
                <a16:creationId xmlns:a16="http://schemas.microsoft.com/office/drawing/2014/main" id="{4A6B7F0B-DAA5-4BFC-B93D-0EFDDDC52D4F}"/>
              </a:ext>
            </a:extLst>
          </p:cNvPr>
          <p:cNvSpPr>
            <a:spLocks noGrp="1" noChangeAspect="1"/>
          </p:cNvSpPr>
          <p:nvPr>
            <p:ph type="body" orient="vert" idx="18" hasCustomPrompt="1"/>
          </p:nvPr>
        </p:nvSpPr>
        <p:spPr bwMode="gray">
          <a:xfrm rot="10800000" flipH="1" flipV="1">
            <a:off x="5475600" y="1"/>
            <a:ext cx="3668400" cy="3276000"/>
          </a:xfrm>
          <a:blipFill>
            <a:blip r:embed="rId2" cstate="screen">
              <a:extLst>
                <a:ext uri="{28A0092B-C50C-407E-A947-70E740481C1C}">
                  <a14:useLocalDpi xmlns:a14="http://schemas.microsoft.com/office/drawing/2010/main"/>
                </a:ext>
              </a:extLst>
            </a:blip>
            <a:stretch>
              <a:fillRect/>
            </a:stretch>
          </a:blipFill>
        </p:spPr>
        <p:txBody>
          <a:bodyPr vert="horz" wrap="none" tIns="0" rIns="0" bIns="3348000" anchor="b" anchorCtr="0">
            <a:noAutofit/>
          </a:bodyPr>
          <a:lstStyle>
            <a:lvl1pPr marL="0" indent="0" algn="l">
              <a:lnSpc>
                <a:spcPct val="100000"/>
              </a:lnSpc>
              <a:spcBef>
                <a:spcPts val="0"/>
              </a:spcBef>
              <a:buFont typeface="Arial" panose="020B0604020202020204" pitchFamily="34" charset="0"/>
              <a:buNone/>
              <a:defRPr sz="650" b="0" i="1" spc="0" baseline="0">
                <a:solidFill>
                  <a:schemeClr val="accent2"/>
                </a:solidFill>
                <a:latin typeface="+mn-lt"/>
              </a:defRPr>
            </a:lvl1pPr>
            <a:lvl2pPr marL="0" indent="0" algn="l">
              <a:lnSpc>
                <a:spcPct val="100000"/>
              </a:lnSpc>
              <a:spcBef>
                <a:spcPts val="0"/>
              </a:spcBef>
              <a:buFont typeface="Arial" panose="020B0604020202020204" pitchFamily="34" charset="0"/>
              <a:buNone/>
              <a:defRPr sz="650" b="0" i="1" spc="0" baseline="0">
                <a:solidFill>
                  <a:schemeClr val="accent2"/>
                </a:solidFill>
                <a:latin typeface="+mn-lt"/>
              </a:defRPr>
            </a:lvl2pPr>
            <a:lvl3pPr marL="0" indent="0" algn="l">
              <a:lnSpc>
                <a:spcPct val="100000"/>
              </a:lnSpc>
              <a:spcBef>
                <a:spcPts val="0"/>
              </a:spcBef>
              <a:buNone/>
              <a:defRPr sz="650" b="0" i="1" spc="0" baseline="0">
                <a:solidFill>
                  <a:schemeClr val="accent2"/>
                </a:solidFill>
                <a:latin typeface="+mn-lt"/>
              </a:defRPr>
            </a:lvl3pPr>
            <a:lvl4pPr marL="0" indent="0" algn="l">
              <a:lnSpc>
                <a:spcPct val="100000"/>
              </a:lnSpc>
              <a:spcBef>
                <a:spcPts val="0"/>
              </a:spcBef>
              <a:buNone/>
              <a:defRPr sz="650" b="0" i="1" spc="0" baseline="0">
                <a:solidFill>
                  <a:schemeClr val="accent2"/>
                </a:solidFill>
                <a:latin typeface="+mn-lt"/>
              </a:defRPr>
            </a:lvl4pPr>
            <a:lvl5pPr marL="0" indent="0" algn="l">
              <a:lnSpc>
                <a:spcPct val="100000"/>
              </a:lnSpc>
              <a:spcBef>
                <a:spcPts val="0"/>
              </a:spcBef>
              <a:buNone/>
              <a:defRPr sz="650" b="0" i="1" spc="0" baseline="0">
                <a:solidFill>
                  <a:schemeClr val="accent2"/>
                </a:solidFill>
                <a:latin typeface="+mn-lt"/>
              </a:defRPr>
            </a:lvl5pPr>
            <a:lvl6pPr marL="0" indent="0" algn="l">
              <a:lnSpc>
                <a:spcPct val="100000"/>
              </a:lnSpc>
              <a:spcBef>
                <a:spcPts val="0"/>
              </a:spcBef>
              <a:buNone/>
              <a:defRPr sz="650" b="0" i="1" spc="0" baseline="0">
                <a:solidFill>
                  <a:schemeClr val="accent2"/>
                </a:solidFill>
                <a:latin typeface="+mn-lt"/>
              </a:defRPr>
            </a:lvl6pPr>
            <a:lvl7pPr marL="0" indent="0" algn="l">
              <a:lnSpc>
                <a:spcPct val="100000"/>
              </a:lnSpc>
              <a:spcBef>
                <a:spcPts val="0"/>
              </a:spcBef>
              <a:buNone/>
              <a:defRPr sz="650" b="0" i="1" spc="0" baseline="0">
                <a:solidFill>
                  <a:schemeClr val="accent2"/>
                </a:solidFill>
                <a:latin typeface="+mn-lt"/>
              </a:defRPr>
            </a:lvl7pPr>
            <a:lvl8pPr marL="0" indent="0" algn="l">
              <a:lnSpc>
                <a:spcPct val="100000"/>
              </a:lnSpc>
              <a:spcBef>
                <a:spcPts val="0"/>
              </a:spcBef>
              <a:buFont typeface="Arial" panose="020B0604020202020204" pitchFamily="34" charset="0"/>
              <a:buNone/>
              <a:defRPr sz="650" b="0" i="1" spc="0" baseline="0">
                <a:solidFill>
                  <a:schemeClr val="accent2"/>
                </a:solidFill>
                <a:latin typeface="+mn-lt"/>
              </a:defRPr>
            </a:lvl8pPr>
            <a:lvl9pPr marL="0" indent="0" algn="l">
              <a:lnSpc>
                <a:spcPct val="100000"/>
              </a:lnSpc>
              <a:spcBef>
                <a:spcPts val="0"/>
              </a:spcBef>
              <a:buFont typeface="Arial" panose="020B0604020202020204" pitchFamily="34" charset="0"/>
              <a:buNone/>
              <a:defRPr lang="de-DE" sz="650" b="0" i="1" u="none" strike="noStrike" spc="0" baseline="0" smtClean="0">
                <a:solidFill>
                  <a:schemeClr val="accent2"/>
                </a:solidFill>
                <a:latin typeface="+mn-lt"/>
              </a:defRPr>
            </a:lvl9pPr>
          </a:lstStyle>
          <a:p>
            <a:pPr lvl="0"/>
            <a:r>
              <a:rPr lang="en-GB" noProof="0"/>
              <a:t>Scale or delete the energy field if necessary (see also library for alternative versions of energy fields)</a:t>
            </a:r>
          </a:p>
        </p:txBody>
      </p:sp>
      <p:sp>
        <p:nvSpPr>
          <p:cNvPr id="15" name="Headline/Subheadline">
            <a:extLst>
              <a:ext uri="{FF2B5EF4-FFF2-40B4-BE49-F238E27FC236}">
                <a16:creationId xmlns:a16="http://schemas.microsoft.com/office/drawing/2014/main" id="{5DBAFF06-A623-4308-9DAB-FC743FAF4355}"/>
              </a:ext>
            </a:extLst>
          </p:cNvPr>
          <p:cNvSpPr>
            <a:spLocks noGrp="1"/>
          </p:cNvSpPr>
          <p:nvPr>
            <p:ph type="body" orient="vert" idx="22" hasCustomPrompt="1"/>
          </p:nvPr>
        </p:nvSpPr>
        <p:spPr>
          <a:xfrm>
            <a:off x="538163" y="3870325"/>
            <a:ext cx="8062913" cy="684000"/>
          </a:xfrm>
        </p:spPr>
        <p:txBody>
          <a:bodyPr vert="horz">
            <a:normAutofit/>
          </a:bodyPr>
          <a:lstStyle>
            <a:lvl1pPr marL="0" indent="0">
              <a:lnSpc>
                <a:spcPct val="100000"/>
              </a:lnSpc>
              <a:spcBef>
                <a:spcPts val="0"/>
              </a:spcBef>
              <a:buFont typeface="Arial" panose="020B0604020202020204" pitchFamily="34" charset="0"/>
              <a:buNone/>
              <a:defRPr sz="2100" b="1" spc="0" baseline="0">
                <a:solidFill>
                  <a:schemeClr val="accent2"/>
                </a:solidFill>
                <a:latin typeface="+mj-lt"/>
              </a:defRPr>
            </a:lvl1pPr>
            <a:lvl2pPr marL="0" indent="0">
              <a:lnSpc>
                <a:spcPct val="100000"/>
              </a:lnSpc>
              <a:spcBef>
                <a:spcPts val="0"/>
              </a:spcBef>
              <a:buFont typeface="Arial" panose="020B0604020202020204" pitchFamily="34" charset="0"/>
              <a:buNone/>
              <a:defRPr sz="2100" b="1" spc="0" baseline="0">
                <a:solidFill>
                  <a:srgbClr val="3ED8C3"/>
                </a:solidFill>
                <a:latin typeface="+mj-lt"/>
              </a:defRPr>
            </a:lvl2pPr>
            <a:lvl3pPr marL="0" indent="0">
              <a:lnSpc>
                <a:spcPct val="100000"/>
              </a:lnSpc>
              <a:spcBef>
                <a:spcPts val="0"/>
              </a:spcBef>
              <a:buNone/>
              <a:defRPr sz="2100" b="1" spc="0" baseline="0">
                <a:solidFill>
                  <a:srgbClr val="3ED8C3"/>
                </a:solidFill>
                <a:latin typeface="+mj-lt"/>
              </a:defRPr>
            </a:lvl3pPr>
            <a:lvl4pPr marL="0" indent="0">
              <a:lnSpc>
                <a:spcPct val="100000"/>
              </a:lnSpc>
              <a:spcBef>
                <a:spcPts val="0"/>
              </a:spcBef>
              <a:buNone/>
              <a:defRPr sz="2100" b="1" spc="0" baseline="0">
                <a:solidFill>
                  <a:srgbClr val="3ED8C3"/>
                </a:solidFill>
                <a:latin typeface="+mj-lt"/>
              </a:defRPr>
            </a:lvl4pPr>
            <a:lvl5pPr marL="0" indent="0">
              <a:lnSpc>
                <a:spcPct val="100000"/>
              </a:lnSpc>
              <a:spcBef>
                <a:spcPts val="0"/>
              </a:spcBef>
              <a:buNone/>
              <a:defRPr sz="2100" b="1" spc="0" baseline="0">
                <a:solidFill>
                  <a:srgbClr val="3ED8C3"/>
                </a:solidFill>
                <a:latin typeface="+mj-lt"/>
              </a:defRPr>
            </a:lvl5pPr>
            <a:lvl6pPr marL="0" indent="0">
              <a:lnSpc>
                <a:spcPct val="100000"/>
              </a:lnSpc>
              <a:spcBef>
                <a:spcPts val="0"/>
              </a:spcBef>
              <a:buNone/>
              <a:defRPr sz="2100" b="1" spc="0" baseline="0">
                <a:solidFill>
                  <a:srgbClr val="3ED8C3"/>
                </a:solidFill>
                <a:latin typeface="+mj-lt"/>
              </a:defRPr>
            </a:lvl6pPr>
            <a:lvl7pPr marL="0" indent="0">
              <a:lnSpc>
                <a:spcPct val="100000"/>
              </a:lnSpc>
              <a:spcBef>
                <a:spcPts val="0"/>
              </a:spcBef>
              <a:buNone/>
              <a:defRPr sz="2100" b="1" spc="0" baseline="0">
                <a:solidFill>
                  <a:srgbClr val="3ED8C3"/>
                </a:solidFill>
                <a:latin typeface="+mj-lt"/>
              </a:defRPr>
            </a:lvl7pPr>
            <a:lvl8pPr marL="0" indent="0">
              <a:lnSpc>
                <a:spcPct val="100000"/>
              </a:lnSpc>
              <a:spcBef>
                <a:spcPts val="0"/>
              </a:spcBef>
              <a:buFont typeface="Arial" panose="020B0604020202020204" pitchFamily="34" charset="0"/>
              <a:buNone/>
              <a:defRPr sz="21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100"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p>
        </p:txBody>
      </p:sp>
    </p:spTree>
    <p:extLst>
      <p:ext uri="{BB962C8B-B14F-4D97-AF65-F5344CB8AC3E}">
        <p14:creationId xmlns:p14="http://schemas.microsoft.com/office/powerpoint/2010/main" val="1363964027"/>
      </p:ext>
    </p:extLst>
  </p:cSld>
  <p:clrMapOvr>
    <a:masterClrMapping/>
  </p:clrMapOvr>
  <p:extLst>
    <p:ext uri="{DCECCB84-F9BA-43D5-87BE-67443E8EF086}">
      <p15:sldGuideLst xmlns:p15="http://schemas.microsoft.com/office/powerpoint/2012/main">
        <p15:guide id="1" pos="339">
          <p15:clr>
            <a:srgbClr val="FBAE40"/>
          </p15:clr>
        </p15:guide>
        <p15:guide id="2" orient="horz" pos="2244" userDrawn="1">
          <p15:clr>
            <a:srgbClr val="FBAE40"/>
          </p15:clr>
        </p15:guide>
        <p15:guide id="5" orient="horz" pos="2438" userDrawn="1">
          <p15:clr>
            <a:srgbClr val="FBAE40"/>
          </p15:clr>
        </p15:guide>
        <p15:guide id="6" orient="horz" pos="2948">
          <p15:clr>
            <a:srgbClr val="FBAE40"/>
          </p15:clr>
        </p15:guide>
        <p15:guide id="8" pos="54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headline on gradient">
    <p:spTree>
      <p:nvGrpSpPr>
        <p:cNvPr id="1" name=""/>
        <p:cNvGrpSpPr/>
        <p:nvPr/>
      </p:nvGrpSpPr>
      <p:grpSpPr>
        <a:xfrm>
          <a:off x="0" y="0"/>
          <a:ext cx="0" cy="0"/>
          <a:chOff x="0" y="0"/>
          <a:chExt cx="0" cy="0"/>
        </a:xfrm>
      </p:grpSpPr>
      <p:pic>
        <p:nvPicPr>
          <p:cNvPr id="12" name="Verlauf" descr="Ein Bild, das draußen, Himmel enthält.&#10;&#10;Automatisch generierte Beschreibung">
            <a:extLst>
              <a:ext uri="{FF2B5EF4-FFF2-40B4-BE49-F238E27FC236}">
                <a16:creationId xmlns:a16="http://schemas.microsoft.com/office/drawing/2014/main" id="{B5D91265-95CE-4F98-8DE7-0CF3F1DF65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white">
          <a:xfrm>
            <a:off x="0" y="3562351"/>
            <a:ext cx="9144000" cy="1585913"/>
          </a:xfrm>
          <a:custGeom>
            <a:avLst/>
            <a:gdLst>
              <a:gd name="connsiteX0" fmla="*/ 0 w 9144000"/>
              <a:gd name="connsiteY0" fmla="*/ 0 h 1585913"/>
              <a:gd name="connsiteX1" fmla="*/ 9144000 w 9144000"/>
              <a:gd name="connsiteY1" fmla="*/ 0 h 1585913"/>
              <a:gd name="connsiteX2" fmla="*/ 9144000 w 9144000"/>
              <a:gd name="connsiteY2" fmla="*/ 1585913 h 1585913"/>
              <a:gd name="connsiteX3" fmla="*/ 0 w 9144000"/>
              <a:gd name="connsiteY3" fmla="*/ 1585913 h 1585913"/>
            </a:gdLst>
            <a:ahLst/>
            <a:cxnLst>
              <a:cxn ang="0">
                <a:pos x="connsiteX0" y="connsiteY0"/>
              </a:cxn>
              <a:cxn ang="0">
                <a:pos x="connsiteX1" y="connsiteY1"/>
              </a:cxn>
              <a:cxn ang="0">
                <a:pos x="connsiteX2" y="connsiteY2"/>
              </a:cxn>
              <a:cxn ang="0">
                <a:pos x="connsiteX3" y="connsiteY3"/>
              </a:cxn>
            </a:cxnLst>
            <a:rect l="l" t="t" r="r" b="b"/>
            <a:pathLst>
              <a:path w="9144000" h="1585913">
                <a:moveTo>
                  <a:pt x="0" y="0"/>
                </a:moveTo>
                <a:lnTo>
                  <a:pt x="9144000" y="0"/>
                </a:lnTo>
                <a:lnTo>
                  <a:pt x="9144000" y="1585913"/>
                </a:lnTo>
                <a:lnTo>
                  <a:pt x="0" y="1585913"/>
                </a:lnTo>
                <a:close/>
              </a:path>
            </a:pathLst>
          </a:custGeom>
        </p:spPr>
      </p:pic>
      <p:sp>
        <p:nvSpPr>
          <p:cNvPr id="19" name="Foliennummer">
            <a:extLst>
              <a:ext uri="{FF2B5EF4-FFF2-40B4-BE49-F238E27FC236}">
                <a16:creationId xmlns:a16="http://schemas.microsoft.com/office/drawing/2014/main" id="{30D98435-7333-4168-9B3B-A4A32367B7E2}"/>
              </a:ext>
            </a:extLst>
          </p:cNvPr>
          <p:cNvSpPr>
            <a:spLocks noGrp="1"/>
          </p:cNvSpPr>
          <p:nvPr>
            <p:ph type="sldNum" sz="quarter" idx="25"/>
          </p:nvPr>
        </p:nvSpPr>
        <p:spPr/>
        <p:txBody>
          <a:bodyPr/>
          <a:lstStyle>
            <a:lvl1pPr>
              <a:defRPr>
                <a:solidFill>
                  <a:schemeClr val="bg1"/>
                </a:solidFill>
              </a:defRPr>
            </a:lvl1pPr>
          </a:lstStyle>
          <a:p>
            <a:r>
              <a:rPr lang="en-GB"/>
              <a:t>Page </a:t>
            </a:r>
            <a:fld id="{677F1DB9-6BD1-4662-AD32-A5C07CCC53B6}" type="slidenum">
              <a:rPr lang="en-GB" sz="600" smtClean="0"/>
              <a:pPr/>
              <a:t>‹#›</a:t>
            </a:fld>
            <a:endParaRPr lang="en-GB"/>
          </a:p>
        </p:txBody>
      </p:sp>
      <p:sp>
        <p:nvSpPr>
          <p:cNvPr id="18" name="Fußzeile">
            <a:extLst>
              <a:ext uri="{FF2B5EF4-FFF2-40B4-BE49-F238E27FC236}">
                <a16:creationId xmlns:a16="http://schemas.microsoft.com/office/drawing/2014/main" id="{B8DB5D05-E9FF-48F5-B751-517CA2BB451C}"/>
              </a:ext>
            </a:extLst>
          </p:cNvPr>
          <p:cNvSpPr>
            <a:spLocks noGrp="1"/>
          </p:cNvSpPr>
          <p:nvPr>
            <p:ph type="ftr" sz="quarter" idx="24"/>
          </p:nvPr>
        </p:nvSpPr>
        <p:spPr/>
        <p:txBody>
          <a:bodyPr/>
          <a:lstStyle>
            <a:lvl1pPr>
              <a:defRPr>
                <a:solidFill>
                  <a:schemeClr val="bg1"/>
                </a:solidFill>
              </a:defRPr>
            </a:lvl1pPr>
          </a:lstStyle>
          <a:p>
            <a:endParaRPr lang="en-GB" dirty="0"/>
          </a:p>
        </p:txBody>
      </p:sp>
      <p:sp>
        <p:nvSpPr>
          <p:cNvPr id="17" name="Datum">
            <a:extLst>
              <a:ext uri="{FF2B5EF4-FFF2-40B4-BE49-F238E27FC236}">
                <a16:creationId xmlns:a16="http://schemas.microsoft.com/office/drawing/2014/main" id="{3EA98F35-BD21-4056-9200-8AAD385C5E68}"/>
              </a:ext>
            </a:extLst>
          </p:cNvPr>
          <p:cNvSpPr>
            <a:spLocks noGrp="1"/>
          </p:cNvSpPr>
          <p:nvPr>
            <p:ph type="dt" sz="half" idx="23"/>
          </p:nvPr>
        </p:nvSpPr>
        <p:spPr/>
        <p:txBody>
          <a:bodyPr/>
          <a:lstStyle>
            <a:lvl1pPr>
              <a:defRPr>
                <a:solidFill>
                  <a:schemeClr val="bg1"/>
                </a:solidFill>
              </a:defRPr>
            </a:lvl1pPr>
          </a:lstStyle>
          <a:p>
            <a:fld id="{F83034C1-6DF6-43F1-A674-22272C08EE8A}" type="datetime1">
              <a:rPr lang="de-DE" smtClean="0"/>
              <a:t>24.01.26</a:t>
            </a:fld>
            <a:endParaRPr lang="en-GB"/>
          </a:p>
        </p:txBody>
      </p:sp>
      <p:pic>
        <p:nvPicPr>
          <p:cNvPr id="10" name="RWE Logo">
            <a:extLst>
              <a:ext uri="{FF2B5EF4-FFF2-40B4-BE49-F238E27FC236}">
                <a16:creationId xmlns:a16="http://schemas.microsoft.com/office/drawing/2014/main" id="{2B71567C-2A9D-4345-9035-225BECA5805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bwMode="black">
          <a:xfrm>
            <a:off x="538164" y="4896000"/>
            <a:ext cx="215999" cy="62177"/>
          </a:xfrm>
          <a:prstGeom prst="rect">
            <a:avLst/>
          </a:prstGeom>
        </p:spPr>
      </p:pic>
      <p:sp>
        <p:nvSpPr>
          <p:cNvPr id="11" name="Bild">
            <a:extLst>
              <a:ext uri="{FF2B5EF4-FFF2-40B4-BE49-F238E27FC236}">
                <a16:creationId xmlns:a16="http://schemas.microsoft.com/office/drawing/2014/main" id="{66414AD9-95E5-49BE-B21B-2BA334BEA2E8}"/>
              </a:ext>
            </a:extLst>
          </p:cNvPr>
          <p:cNvSpPr>
            <a:spLocks noGrp="1"/>
          </p:cNvSpPr>
          <p:nvPr>
            <p:ph type="pic" sz="quarter" idx="17" hasCustomPrompt="1"/>
          </p:nvPr>
        </p:nvSpPr>
        <p:spPr bwMode="ltGray">
          <a:xfrm>
            <a:off x="0" y="0"/>
            <a:ext cx="9144001" cy="3562349"/>
          </a:xfrm>
          <a:blipFill>
            <a:blip r:embed="rId4" cstate="screen">
              <a:extLst>
                <a:ext uri="{28A0092B-C50C-407E-A947-70E740481C1C}">
                  <a14:useLocalDpi xmlns:a14="http://schemas.microsoft.com/office/drawing/2010/main"/>
                </a:ext>
              </a:extLst>
            </a:blip>
            <a:stretch>
              <a:fillRect/>
            </a:stretch>
          </a:blipFill>
        </p:spPr>
        <p:txBody>
          <a:bodyPr anchor="ctr" anchorCtr="0"/>
          <a:lstStyle>
            <a:lvl1pPr algn="ctr">
              <a:spcBef>
                <a:spcPts val="0"/>
              </a:spcBef>
              <a:defRPr>
                <a:solidFill>
                  <a:schemeClr val="bg1"/>
                </a:solidFill>
              </a:defRPr>
            </a:lvl1pPr>
          </a:lstStyle>
          <a:p>
            <a:r>
              <a:rPr lang="en-GB"/>
              <a:t>Insert </a:t>
            </a:r>
            <a:br>
              <a:rPr lang="en-GB"/>
            </a:br>
            <a:r>
              <a:rPr lang="en-GB"/>
              <a:t>picture</a:t>
            </a:r>
          </a:p>
        </p:txBody>
      </p:sp>
      <p:sp>
        <p:nvSpPr>
          <p:cNvPr id="14" name="Energiefeld">
            <a:extLst>
              <a:ext uri="{FF2B5EF4-FFF2-40B4-BE49-F238E27FC236}">
                <a16:creationId xmlns:a16="http://schemas.microsoft.com/office/drawing/2014/main" id="{F4DB3C0F-A432-469D-8323-31A1B9155D2B}"/>
              </a:ext>
            </a:extLst>
          </p:cNvPr>
          <p:cNvSpPr>
            <a:spLocks noGrp="1" noChangeAspect="1"/>
          </p:cNvSpPr>
          <p:nvPr>
            <p:ph type="body" orient="vert" idx="18" hasCustomPrompt="1"/>
          </p:nvPr>
        </p:nvSpPr>
        <p:spPr bwMode="gray">
          <a:xfrm rot="10800000" flipH="1" flipV="1">
            <a:off x="5475600" y="1"/>
            <a:ext cx="3668400" cy="3276000"/>
          </a:xfrm>
          <a:blipFill>
            <a:blip r:embed="rId5" cstate="screen">
              <a:extLst>
                <a:ext uri="{28A0092B-C50C-407E-A947-70E740481C1C}">
                  <a14:useLocalDpi xmlns:a14="http://schemas.microsoft.com/office/drawing/2010/main"/>
                </a:ext>
              </a:extLst>
            </a:blip>
            <a:stretch>
              <a:fillRect/>
            </a:stretch>
          </a:blipFill>
        </p:spPr>
        <p:txBody>
          <a:bodyPr vert="horz" wrap="none" tIns="0" rIns="0" bIns="3348000" anchor="b" anchorCtr="0">
            <a:noAutofit/>
          </a:bodyPr>
          <a:lstStyle>
            <a:lvl1pPr marL="0" indent="0" algn="l">
              <a:lnSpc>
                <a:spcPct val="100000"/>
              </a:lnSpc>
              <a:spcBef>
                <a:spcPts val="0"/>
              </a:spcBef>
              <a:buFont typeface="Arial" panose="020B0604020202020204" pitchFamily="34" charset="0"/>
              <a:buNone/>
              <a:defRPr sz="650" b="0" i="1" spc="0" baseline="0">
                <a:solidFill>
                  <a:schemeClr val="accent2"/>
                </a:solidFill>
                <a:latin typeface="+mn-lt"/>
              </a:defRPr>
            </a:lvl1pPr>
            <a:lvl2pPr marL="0" indent="0" algn="l">
              <a:lnSpc>
                <a:spcPct val="100000"/>
              </a:lnSpc>
              <a:spcBef>
                <a:spcPts val="0"/>
              </a:spcBef>
              <a:buFont typeface="Arial" panose="020B0604020202020204" pitchFamily="34" charset="0"/>
              <a:buNone/>
              <a:defRPr sz="650" b="0" i="1" spc="0" baseline="0">
                <a:solidFill>
                  <a:schemeClr val="accent2"/>
                </a:solidFill>
                <a:latin typeface="+mn-lt"/>
              </a:defRPr>
            </a:lvl2pPr>
            <a:lvl3pPr marL="0" indent="0" algn="l">
              <a:lnSpc>
                <a:spcPct val="100000"/>
              </a:lnSpc>
              <a:spcBef>
                <a:spcPts val="0"/>
              </a:spcBef>
              <a:buNone/>
              <a:defRPr sz="650" b="0" i="1" spc="0" baseline="0">
                <a:solidFill>
                  <a:schemeClr val="accent2"/>
                </a:solidFill>
                <a:latin typeface="+mn-lt"/>
              </a:defRPr>
            </a:lvl3pPr>
            <a:lvl4pPr marL="0" indent="0" algn="l">
              <a:lnSpc>
                <a:spcPct val="100000"/>
              </a:lnSpc>
              <a:spcBef>
                <a:spcPts val="0"/>
              </a:spcBef>
              <a:buNone/>
              <a:defRPr sz="650" b="0" i="1" spc="0" baseline="0">
                <a:solidFill>
                  <a:schemeClr val="accent2"/>
                </a:solidFill>
                <a:latin typeface="+mn-lt"/>
              </a:defRPr>
            </a:lvl4pPr>
            <a:lvl5pPr marL="0" indent="0" algn="l">
              <a:lnSpc>
                <a:spcPct val="100000"/>
              </a:lnSpc>
              <a:spcBef>
                <a:spcPts val="0"/>
              </a:spcBef>
              <a:buNone/>
              <a:defRPr sz="650" b="0" i="1" spc="0" baseline="0">
                <a:solidFill>
                  <a:schemeClr val="accent2"/>
                </a:solidFill>
                <a:latin typeface="+mn-lt"/>
              </a:defRPr>
            </a:lvl5pPr>
            <a:lvl6pPr marL="0" indent="0" algn="l">
              <a:lnSpc>
                <a:spcPct val="100000"/>
              </a:lnSpc>
              <a:spcBef>
                <a:spcPts val="0"/>
              </a:spcBef>
              <a:buNone/>
              <a:defRPr sz="650" b="0" i="1" spc="0" baseline="0">
                <a:solidFill>
                  <a:schemeClr val="accent2"/>
                </a:solidFill>
                <a:latin typeface="+mn-lt"/>
              </a:defRPr>
            </a:lvl6pPr>
            <a:lvl7pPr marL="0" indent="0" algn="l">
              <a:lnSpc>
                <a:spcPct val="100000"/>
              </a:lnSpc>
              <a:spcBef>
                <a:spcPts val="0"/>
              </a:spcBef>
              <a:buNone/>
              <a:defRPr sz="650" b="0" i="1" spc="0" baseline="0">
                <a:solidFill>
                  <a:schemeClr val="accent2"/>
                </a:solidFill>
                <a:latin typeface="+mn-lt"/>
              </a:defRPr>
            </a:lvl7pPr>
            <a:lvl8pPr marL="0" indent="0" algn="l">
              <a:lnSpc>
                <a:spcPct val="100000"/>
              </a:lnSpc>
              <a:spcBef>
                <a:spcPts val="0"/>
              </a:spcBef>
              <a:buFont typeface="Arial" panose="020B0604020202020204" pitchFamily="34" charset="0"/>
              <a:buNone/>
              <a:defRPr sz="650" b="0" i="1" spc="0" baseline="0">
                <a:solidFill>
                  <a:schemeClr val="accent2"/>
                </a:solidFill>
                <a:latin typeface="+mn-lt"/>
              </a:defRPr>
            </a:lvl8pPr>
            <a:lvl9pPr marL="0" indent="0" algn="l">
              <a:lnSpc>
                <a:spcPct val="100000"/>
              </a:lnSpc>
              <a:spcBef>
                <a:spcPts val="0"/>
              </a:spcBef>
              <a:buFont typeface="Arial" panose="020B0604020202020204" pitchFamily="34" charset="0"/>
              <a:buNone/>
              <a:defRPr lang="de-DE" sz="650" b="0" i="1" u="none" strike="noStrike" spc="0" baseline="0" smtClean="0">
                <a:solidFill>
                  <a:schemeClr val="accent2"/>
                </a:solidFill>
                <a:latin typeface="+mn-lt"/>
              </a:defRPr>
            </a:lvl9pPr>
          </a:lstStyle>
          <a:p>
            <a:pPr lvl="0"/>
            <a:r>
              <a:rPr lang="en-GB" noProof="0"/>
              <a:t>Scale or delete the energy field if necessary (see also library for alternative versions of energy fields)</a:t>
            </a:r>
          </a:p>
        </p:txBody>
      </p:sp>
      <p:sp>
        <p:nvSpPr>
          <p:cNvPr id="13" name="Headline/Subheadline">
            <a:extLst>
              <a:ext uri="{FF2B5EF4-FFF2-40B4-BE49-F238E27FC236}">
                <a16:creationId xmlns:a16="http://schemas.microsoft.com/office/drawing/2014/main" id="{9C2C8554-CAC6-4424-92DE-17330745540B}"/>
              </a:ext>
            </a:extLst>
          </p:cNvPr>
          <p:cNvSpPr>
            <a:spLocks noGrp="1"/>
          </p:cNvSpPr>
          <p:nvPr>
            <p:ph type="body" orient="vert" idx="22" hasCustomPrompt="1"/>
          </p:nvPr>
        </p:nvSpPr>
        <p:spPr>
          <a:xfrm>
            <a:off x="538163" y="3870325"/>
            <a:ext cx="8062913" cy="684000"/>
          </a:xfrm>
        </p:spPr>
        <p:txBody>
          <a:bodyPr vert="horz">
            <a:normAutofit/>
          </a:bodyPr>
          <a:lstStyle>
            <a:lvl1pPr marL="0" indent="0">
              <a:lnSpc>
                <a:spcPct val="100000"/>
              </a:lnSpc>
              <a:spcBef>
                <a:spcPts val="0"/>
              </a:spcBef>
              <a:buFont typeface="Arial" panose="020B0604020202020204" pitchFamily="34" charset="0"/>
              <a:buNone/>
              <a:defRPr sz="2100" b="1" spc="0" baseline="0">
                <a:solidFill>
                  <a:schemeClr val="bg1"/>
                </a:solidFill>
                <a:latin typeface="+mj-lt"/>
              </a:defRPr>
            </a:lvl1pPr>
            <a:lvl2pPr marL="0" indent="0">
              <a:lnSpc>
                <a:spcPct val="100000"/>
              </a:lnSpc>
              <a:spcBef>
                <a:spcPts val="0"/>
              </a:spcBef>
              <a:buFont typeface="Arial" panose="020B0604020202020204" pitchFamily="34" charset="0"/>
              <a:buNone/>
              <a:defRPr sz="2100" b="1" spc="0" baseline="0">
                <a:solidFill>
                  <a:srgbClr val="3ED8C3"/>
                </a:solidFill>
                <a:latin typeface="+mj-lt"/>
              </a:defRPr>
            </a:lvl2pPr>
            <a:lvl3pPr marL="0" indent="0">
              <a:lnSpc>
                <a:spcPct val="100000"/>
              </a:lnSpc>
              <a:spcBef>
                <a:spcPts val="0"/>
              </a:spcBef>
              <a:buNone/>
              <a:defRPr sz="2100" b="1" spc="0" baseline="0">
                <a:solidFill>
                  <a:srgbClr val="3ED8C3"/>
                </a:solidFill>
                <a:latin typeface="+mj-lt"/>
              </a:defRPr>
            </a:lvl3pPr>
            <a:lvl4pPr marL="0" indent="0">
              <a:lnSpc>
                <a:spcPct val="100000"/>
              </a:lnSpc>
              <a:spcBef>
                <a:spcPts val="0"/>
              </a:spcBef>
              <a:buNone/>
              <a:defRPr sz="2100" b="1" spc="0" baseline="0">
                <a:solidFill>
                  <a:srgbClr val="3ED8C3"/>
                </a:solidFill>
                <a:latin typeface="+mj-lt"/>
              </a:defRPr>
            </a:lvl4pPr>
            <a:lvl5pPr marL="0" indent="0">
              <a:lnSpc>
                <a:spcPct val="100000"/>
              </a:lnSpc>
              <a:spcBef>
                <a:spcPts val="0"/>
              </a:spcBef>
              <a:buNone/>
              <a:defRPr sz="2100" b="1" spc="0" baseline="0">
                <a:solidFill>
                  <a:srgbClr val="3ED8C3"/>
                </a:solidFill>
                <a:latin typeface="+mj-lt"/>
              </a:defRPr>
            </a:lvl5pPr>
            <a:lvl6pPr marL="0" indent="0">
              <a:lnSpc>
                <a:spcPct val="100000"/>
              </a:lnSpc>
              <a:spcBef>
                <a:spcPts val="0"/>
              </a:spcBef>
              <a:buNone/>
              <a:defRPr sz="2100" b="1" spc="0" baseline="0">
                <a:solidFill>
                  <a:srgbClr val="3ED8C3"/>
                </a:solidFill>
                <a:latin typeface="+mj-lt"/>
              </a:defRPr>
            </a:lvl6pPr>
            <a:lvl7pPr marL="0" indent="0">
              <a:lnSpc>
                <a:spcPct val="100000"/>
              </a:lnSpc>
              <a:spcBef>
                <a:spcPts val="0"/>
              </a:spcBef>
              <a:buNone/>
              <a:defRPr sz="2100" b="1" spc="0" baseline="0">
                <a:solidFill>
                  <a:srgbClr val="3ED8C3"/>
                </a:solidFill>
                <a:latin typeface="+mj-lt"/>
              </a:defRPr>
            </a:lvl7pPr>
            <a:lvl8pPr marL="0" indent="0">
              <a:lnSpc>
                <a:spcPct val="100000"/>
              </a:lnSpc>
              <a:spcBef>
                <a:spcPts val="0"/>
              </a:spcBef>
              <a:buFont typeface="Arial" panose="020B0604020202020204" pitchFamily="34" charset="0"/>
              <a:buNone/>
              <a:defRPr sz="21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100"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p>
        </p:txBody>
      </p:sp>
    </p:spTree>
    <p:extLst>
      <p:ext uri="{BB962C8B-B14F-4D97-AF65-F5344CB8AC3E}">
        <p14:creationId xmlns:p14="http://schemas.microsoft.com/office/powerpoint/2010/main" val="3092355865"/>
      </p:ext>
    </p:extLst>
  </p:cSld>
  <p:clrMapOvr>
    <a:masterClrMapping/>
  </p:clrMapOvr>
  <p:extLst>
    <p:ext uri="{DCECCB84-F9BA-43D5-87BE-67443E8EF086}">
      <p15:sldGuideLst xmlns:p15="http://schemas.microsoft.com/office/powerpoint/2012/main">
        <p15:guide id="1" pos="339">
          <p15:clr>
            <a:srgbClr val="FBAE40"/>
          </p15:clr>
        </p15:guide>
        <p15:guide id="2" orient="horz" pos="2244">
          <p15:clr>
            <a:srgbClr val="FBAE40"/>
          </p15:clr>
        </p15:guide>
        <p15:guide id="5" orient="horz" pos="2438">
          <p15:clr>
            <a:srgbClr val="FBAE40"/>
          </p15:clr>
        </p15:guide>
        <p15:guide id="6" orient="horz" pos="2948">
          <p15:clr>
            <a:srgbClr val="FBAE40"/>
          </p15:clr>
        </p15:guide>
        <p15:guide id="8" pos="54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dark picture">
    <p:spTree>
      <p:nvGrpSpPr>
        <p:cNvPr id="1" name=""/>
        <p:cNvGrpSpPr/>
        <p:nvPr/>
      </p:nvGrpSpPr>
      <p:grpSpPr>
        <a:xfrm>
          <a:off x="0" y="0"/>
          <a:ext cx="0" cy="0"/>
          <a:chOff x="0" y="0"/>
          <a:chExt cx="0" cy="0"/>
        </a:xfrm>
      </p:grpSpPr>
      <p:sp>
        <p:nvSpPr>
          <p:cNvPr id="28" name="Foliennummer">
            <a:extLst>
              <a:ext uri="{FF2B5EF4-FFF2-40B4-BE49-F238E27FC236}">
                <a16:creationId xmlns:a16="http://schemas.microsoft.com/office/drawing/2014/main" id="{F5C2CA7C-AD4B-4E9D-9775-D2BDACE850F6}"/>
              </a:ext>
            </a:extLst>
          </p:cNvPr>
          <p:cNvSpPr>
            <a:spLocks noGrp="1"/>
          </p:cNvSpPr>
          <p:nvPr>
            <p:ph type="sldNum" sz="quarter" idx="25"/>
          </p:nvPr>
        </p:nvSpPr>
        <p:spPr>
          <a:xfrm>
            <a:off x="8098164" y="5292000"/>
            <a:ext cx="504000" cy="108000"/>
          </a:xfrm>
        </p:spPr>
        <p:txBody>
          <a:bodyPr/>
          <a:lstStyle/>
          <a:p>
            <a:r>
              <a:rPr lang="en-GB"/>
              <a:t>Page </a:t>
            </a:r>
            <a:fld id="{677F1DB9-6BD1-4662-AD32-A5C07CCC53B6}" type="slidenum">
              <a:rPr lang="en-GB" sz="600" smtClean="0"/>
              <a:pPr/>
              <a:t>‹#›</a:t>
            </a:fld>
            <a:endParaRPr lang="en-GB"/>
          </a:p>
        </p:txBody>
      </p:sp>
      <p:sp>
        <p:nvSpPr>
          <p:cNvPr id="27" name="Fußzeile">
            <a:extLst>
              <a:ext uri="{FF2B5EF4-FFF2-40B4-BE49-F238E27FC236}">
                <a16:creationId xmlns:a16="http://schemas.microsoft.com/office/drawing/2014/main" id="{E9004F84-FAC1-4218-9DBA-208A8E5F5644}"/>
              </a:ext>
            </a:extLst>
          </p:cNvPr>
          <p:cNvSpPr>
            <a:spLocks noGrp="1"/>
          </p:cNvSpPr>
          <p:nvPr>
            <p:ph type="ftr" sz="quarter" idx="24"/>
          </p:nvPr>
        </p:nvSpPr>
        <p:spPr>
          <a:xfrm>
            <a:off x="1440000" y="5292000"/>
            <a:ext cx="6588000" cy="108000"/>
          </a:xfrm>
        </p:spPr>
        <p:txBody>
          <a:bodyPr/>
          <a:lstStyle/>
          <a:p>
            <a:r>
              <a:rPr lang="en-US"/>
              <a:t>Janus Solar and Battery Storage Project | County of Colusa Board of Supervisors | 02.25.2025</a:t>
            </a:r>
            <a:endParaRPr lang="en-GB"/>
          </a:p>
        </p:txBody>
      </p:sp>
      <p:sp>
        <p:nvSpPr>
          <p:cNvPr id="26" name="Datum">
            <a:extLst>
              <a:ext uri="{FF2B5EF4-FFF2-40B4-BE49-F238E27FC236}">
                <a16:creationId xmlns:a16="http://schemas.microsoft.com/office/drawing/2014/main" id="{6DABE8B3-529F-42C1-AD18-018928849731}"/>
              </a:ext>
            </a:extLst>
          </p:cNvPr>
          <p:cNvSpPr>
            <a:spLocks noGrp="1"/>
          </p:cNvSpPr>
          <p:nvPr>
            <p:ph type="dt" sz="half" idx="23"/>
          </p:nvPr>
        </p:nvSpPr>
        <p:spPr>
          <a:xfrm>
            <a:off x="863999" y="5292000"/>
            <a:ext cx="504000" cy="108000"/>
          </a:xfrm>
        </p:spPr>
        <p:txBody>
          <a:bodyPr/>
          <a:lstStyle/>
          <a:p>
            <a:fld id="{01B75083-5228-484B-B08A-C5FE4FD0CC89}" type="datetime1">
              <a:rPr lang="de-DE" smtClean="0"/>
              <a:t>24.01.26</a:t>
            </a:fld>
            <a:endParaRPr lang="en-GB"/>
          </a:p>
        </p:txBody>
      </p:sp>
      <p:sp>
        <p:nvSpPr>
          <p:cNvPr id="10" name="Bild">
            <a:extLst>
              <a:ext uri="{FF2B5EF4-FFF2-40B4-BE49-F238E27FC236}">
                <a16:creationId xmlns:a16="http://schemas.microsoft.com/office/drawing/2014/main" id="{C4E2C5A4-8A4B-4CCA-9017-D87D8894103F}"/>
              </a:ext>
            </a:extLst>
          </p:cNvPr>
          <p:cNvSpPr>
            <a:spLocks noGrp="1"/>
          </p:cNvSpPr>
          <p:nvPr>
            <p:ph type="pic" sz="quarter" idx="17" hasCustomPrompt="1"/>
          </p:nvPr>
        </p:nvSpPr>
        <p:spPr bwMode="ltGray">
          <a:xfrm>
            <a:off x="1" y="0"/>
            <a:ext cx="9144000" cy="5148263"/>
          </a:xfrm>
          <a:blipFill>
            <a:blip r:embed="rId2" cstate="screen">
              <a:extLst>
                <a:ext uri="{28A0092B-C50C-407E-A947-70E740481C1C}">
                  <a14:useLocalDpi xmlns:a14="http://schemas.microsoft.com/office/drawing/2010/main"/>
                </a:ext>
              </a:extLst>
            </a:blip>
            <a:stretch>
              <a:fillRect/>
            </a:stretch>
          </a:blipFill>
        </p:spPr>
        <p:txBody>
          <a:bodyPr anchor="t" anchorCtr="0"/>
          <a:lstStyle>
            <a:lvl1pPr algn="ctr">
              <a:spcBef>
                <a:spcPts val="0"/>
              </a:spcBef>
              <a:defRPr>
                <a:solidFill>
                  <a:schemeClr val="bg1"/>
                </a:solidFill>
              </a:defRPr>
            </a:lvl1pPr>
          </a:lstStyle>
          <a:p>
            <a:br>
              <a:rPr lang="en-GB"/>
            </a:br>
            <a:br>
              <a:rPr lang="en-GB"/>
            </a:br>
            <a:br>
              <a:rPr lang="en-GB"/>
            </a:br>
            <a:br>
              <a:rPr lang="en-GB"/>
            </a:br>
            <a:r>
              <a:rPr lang="en-GB"/>
              <a:t>Insert dark picture via menu: </a:t>
            </a:r>
            <a:br>
              <a:rPr lang="en-GB"/>
            </a:br>
            <a:r>
              <a:rPr lang="en-GB"/>
              <a:t>Insert &gt; Pictures</a:t>
            </a:r>
          </a:p>
        </p:txBody>
      </p:sp>
      <p:sp>
        <p:nvSpPr>
          <p:cNvPr id="30" name="Energiefeld">
            <a:extLst>
              <a:ext uri="{FF2B5EF4-FFF2-40B4-BE49-F238E27FC236}">
                <a16:creationId xmlns:a16="http://schemas.microsoft.com/office/drawing/2014/main" id="{4676040A-E8CD-47CB-9984-466DF1FA391B}"/>
              </a:ext>
            </a:extLst>
          </p:cNvPr>
          <p:cNvSpPr>
            <a:spLocks noGrp="1" noChangeAspect="1"/>
          </p:cNvSpPr>
          <p:nvPr>
            <p:ph type="body" orient="vert" idx="26" hasCustomPrompt="1"/>
          </p:nvPr>
        </p:nvSpPr>
        <p:spPr>
          <a:xfrm>
            <a:off x="5590800" y="1980263"/>
            <a:ext cx="3553200" cy="3168000"/>
          </a:xfrm>
          <a:blipFill>
            <a:blip r:embed="rId3" cstate="screen">
              <a:extLst>
                <a:ext uri="{28A0092B-C50C-407E-A947-70E740481C1C}">
                  <a14:useLocalDpi xmlns:a14="http://schemas.microsoft.com/office/drawing/2010/main"/>
                </a:ext>
              </a:extLst>
            </a:blip>
            <a:stretch>
              <a:fillRect/>
            </a:stretch>
          </a:blipFill>
        </p:spPr>
        <p:txBody>
          <a:bodyPr vert="horz" wrap="none" tIns="3240000" bIns="0" anchor="t" anchorCtr="0">
            <a:noAutofit/>
          </a:bodyPr>
          <a:lstStyle>
            <a:lvl1pPr marL="0" indent="0">
              <a:lnSpc>
                <a:spcPct val="100000"/>
              </a:lnSpc>
              <a:spcBef>
                <a:spcPts val="0"/>
              </a:spcBef>
              <a:buFont typeface="Arial" panose="020B0604020202020204" pitchFamily="34" charset="0"/>
              <a:buNone/>
              <a:defRPr sz="650" b="0" i="1" spc="0" baseline="0">
                <a:solidFill>
                  <a:schemeClr val="accent2"/>
                </a:solidFill>
                <a:latin typeface="+mn-lt"/>
              </a:defRPr>
            </a:lvl1pPr>
            <a:lvl2pPr marL="0" indent="0">
              <a:lnSpc>
                <a:spcPct val="100000"/>
              </a:lnSpc>
              <a:spcBef>
                <a:spcPts val="0"/>
              </a:spcBef>
              <a:buFont typeface="Arial" panose="020B0604020202020204" pitchFamily="34" charset="0"/>
              <a:buNone/>
              <a:defRPr sz="650" b="0" i="1" spc="0" baseline="0">
                <a:solidFill>
                  <a:schemeClr val="accent2"/>
                </a:solidFill>
                <a:latin typeface="+mn-lt"/>
              </a:defRPr>
            </a:lvl2pPr>
            <a:lvl3pPr marL="0" indent="0">
              <a:lnSpc>
                <a:spcPct val="100000"/>
              </a:lnSpc>
              <a:spcBef>
                <a:spcPts val="0"/>
              </a:spcBef>
              <a:buNone/>
              <a:defRPr sz="650" b="0" i="1" spc="0" baseline="0">
                <a:solidFill>
                  <a:schemeClr val="accent2"/>
                </a:solidFill>
                <a:latin typeface="+mn-lt"/>
              </a:defRPr>
            </a:lvl3pPr>
            <a:lvl4pPr marL="0" indent="0">
              <a:lnSpc>
                <a:spcPct val="100000"/>
              </a:lnSpc>
              <a:spcBef>
                <a:spcPts val="0"/>
              </a:spcBef>
              <a:buNone/>
              <a:defRPr sz="650" b="0" i="1" spc="0" baseline="0">
                <a:solidFill>
                  <a:schemeClr val="accent2"/>
                </a:solidFill>
                <a:latin typeface="+mn-lt"/>
              </a:defRPr>
            </a:lvl4pPr>
            <a:lvl5pPr marL="0" indent="0">
              <a:lnSpc>
                <a:spcPct val="100000"/>
              </a:lnSpc>
              <a:spcBef>
                <a:spcPts val="0"/>
              </a:spcBef>
              <a:buNone/>
              <a:defRPr sz="650" b="0" i="1" spc="0" baseline="0">
                <a:solidFill>
                  <a:schemeClr val="accent2"/>
                </a:solidFill>
                <a:latin typeface="+mn-lt"/>
              </a:defRPr>
            </a:lvl5pPr>
            <a:lvl6pPr marL="0" indent="0">
              <a:lnSpc>
                <a:spcPct val="100000"/>
              </a:lnSpc>
              <a:spcBef>
                <a:spcPts val="0"/>
              </a:spcBef>
              <a:buNone/>
              <a:defRPr sz="650" b="0" i="1" spc="0" baseline="0">
                <a:solidFill>
                  <a:schemeClr val="accent2"/>
                </a:solidFill>
                <a:latin typeface="+mn-lt"/>
              </a:defRPr>
            </a:lvl6pPr>
            <a:lvl7pPr marL="0" indent="0">
              <a:lnSpc>
                <a:spcPct val="100000"/>
              </a:lnSpc>
              <a:spcBef>
                <a:spcPts val="0"/>
              </a:spcBef>
              <a:buNone/>
              <a:defRPr sz="650" b="0" i="1" spc="0" baseline="0">
                <a:solidFill>
                  <a:schemeClr val="accent2"/>
                </a:solidFill>
                <a:latin typeface="+mn-lt"/>
              </a:defRPr>
            </a:lvl7pPr>
            <a:lvl8pPr marL="0" indent="0">
              <a:lnSpc>
                <a:spcPct val="100000"/>
              </a:lnSpc>
              <a:spcBef>
                <a:spcPts val="0"/>
              </a:spcBef>
              <a:buFont typeface="Arial" panose="020B0604020202020204" pitchFamily="34" charset="0"/>
              <a:buNone/>
              <a:defRPr sz="650"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1" u="none" strike="noStrike" spc="0" baseline="0" smtClean="0">
                <a:solidFill>
                  <a:schemeClr val="accent2"/>
                </a:solidFill>
                <a:latin typeface="+mn-lt"/>
              </a:defRPr>
            </a:lvl9pPr>
          </a:lstStyle>
          <a:p>
            <a:pPr lvl="0"/>
            <a:r>
              <a:rPr lang="en-GB" noProof="0"/>
              <a:t>Scale or delete the energy field if necessary (see also library for alternative versions of energy fields)</a:t>
            </a:r>
          </a:p>
        </p:txBody>
      </p:sp>
      <p:sp>
        <p:nvSpPr>
          <p:cNvPr id="9" name="RWE Logo">
            <a:extLst>
              <a:ext uri="{FF2B5EF4-FFF2-40B4-BE49-F238E27FC236}">
                <a16:creationId xmlns:a16="http://schemas.microsoft.com/office/drawing/2014/main" id="{69B08FAB-2E4B-44DB-84AA-CA508F18FEC4}"/>
              </a:ext>
            </a:extLst>
          </p:cNvPr>
          <p:cNvSpPr>
            <a:spLocks noGrp="1" noChangeAspect="1"/>
          </p:cNvSpPr>
          <p:nvPr>
            <p:ph type="body" orient="vert" idx="13" hasCustomPrompt="1"/>
          </p:nvPr>
        </p:nvSpPr>
        <p:spPr>
          <a:xfrm>
            <a:off x="3942000" y="288000"/>
            <a:ext cx="1260000" cy="360000"/>
          </a:xfrm>
          <a:blipFill>
            <a:blip r:embed="rId4" cstate="screen">
              <a:extLst>
                <a:ext uri="{28A0092B-C50C-407E-A947-70E740481C1C}">
                  <a14:useLocalDpi xmlns:a14="http://schemas.microsoft.com/office/drawing/2010/main"/>
                </a:ext>
              </a:extLst>
            </a:blip>
            <a:stretch>
              <a:fillRect/>
            </a:stretch>
          </a:blipFill>
        </p:spPr>
        <p:txBody>
          <a:bodyPr vert="horz" wrap="none" tIns="0" bIns="1080000" anchor="b" anchorCtr="0">
            <a:noAutofit/>
          </a:bodyPr>
          <a:lstStyle>
            <a:lvl1pPr marL="0" indent="0">
              <a:lnSpc>
                <a:spcPct val="100000"/>
              </a:lnSpc>
              <a:spcBef>
                <a:spcPts val="0"/>
              </a:spcBef>
              <a:buFont typeface="Arial" panose="020B0604020202020204" pitchFamily="34" charset="0"/>
              <a:buNone/>
              <a:defRPr sz="650" b="0" i="1" spc="-20" baseline="0">
                <a:solidFill>
                  <a:schemeClr val="accent2"/>
                </a:solidFill>
                <a:latin typeface="+mn-lt"/>
              </a:defRPr>
            </a:lvl1pPr>
            <a:lvl2pPr marL="0" indent="0">
              <a:lnSpc>
                <a:spcPct val="100000"/>
              </a:lnSpc>
              <a:spcBef>
                <a:spcPts val="0"/>
              </a:spcBef>
              <a:buFont typeface="Arial" panose="020B0604020202020204" pitchFamily="34" charset="0"/>
              <a:buNone/>
              <a:defRPr sz="650" b="0" i="1" spc="-20" baseline="0">
                <a:solidFill>
                  <a:schemeClr val="accent2"/>
                </a:solidFill>
                <a:latin typeface="+mn-lt"/>
              </a:defRPr>
            </a:lvl2pPr>
            <a:lvl3pPr marL="0" indent="0">
              <a:lnSpc>
                <a:spcPct val="100000"/>
              </a:lnSpc>
              <a:spcBef>
                <a:spcPts val="0"/>
              </a:spcBef>
              <a:buNone/>
              <a:defRPr sz="650" b="0" i="1" spc="-20" baseline="0">
                <a:solidFill>
                  <a:schemeClr val="accent2"/>
                </a:solidFill>
                <a:latin typeface="+mn-lt"/>
              </a:defRPr>
            </a:lvl3pPr>
            <a:lvl4pPr marL="0" indent="0">
              <a:lnSpc>
                <a:spcPct val="100000"/>
              </a:lnSpc>
              <a:spcBef>
                <a:spcPts val="0"/>
              </a:spcBef>
              <a:buNone/>
              <a:defRPr sz="650" b="0" i="1" spc="-20" baseline="0">
                <a:solidFill>
                  <a:schemeClr val="accent2"/>
                </a:solidFill>
                <a:latin typeface="+mn-lt"/>
              </a:defRPr>
            </a:lvl4pPr>
            <a:lvl5pPr marL="0" indent="0">
              <a:lnSpc>
                <a:spcPct val="100000"/>
              </a:lnSpc>
              <a:spcBef>
                <a:spcPts val="0"/>
              </a:spcBef>
              <a:buNone/>
              <a:defRPr sz="650" b="0" i="1" spc="-20" baseline="0">
                <a:solidFill>
                  <a:schemeClr val="accent2"/>
                </a:solidFill>
                <a:latin typeface="+mn-lt"/>
              </a:defRPr>
            </a:lvl5pPr>
            <a:lvl6pPr marL="0" indent="0">
              <a:lnSpc>
                <a:spcPct val="100000"/>
              </a:lnSpc>
              <a:spcBef>
                <a:spcPts val="0"/>
              </a:spcBef>
              <a:buNone/>
              <a:defRPr sz="650" b="0" i="1" spc="-20" baseline="0">
                <a:solidFill>
                  <a:schemeClr val="accent2"/>
                </a:solidFill>
                <a:latin typeface="+mn-lt"/>
              </a:defRPr>
            </a:lvl6pPr>
            <a:lvl7pPr marL="0" indent="0">
              <a:lnSpc>
                <a:spcPct val="100000"/>
              </a:lnSpc>
              <a:spcBef>
                <a:spcPts val="0"/>
              </a:spcBef>
              <a:buNone/>
              <a:defRPr sz="650" b="0" i="1" spc="-20" baseline="0">
                <a:solidFill>
                  <a:schemeClr val="accent2"/>
                </a:solidFill>
                <a:latin typeface="+mn-lt"/>
              </a:defRPr>
            </a:lvl7pPr>
            <a:lvl8pPr marL="0" indent="0">
              <a:lnSpc>
                <a:spcPct val="100000"/>
              </a:lnSpc>
              <a:spcBef>
                <a:spcPts val="0"/>
              </a:spcBef>
              <a:buFont typeface="Arial" panose="020B0604020202020204" pitchFamily="34" charset="0"/>
              <a:buNone/>
              <a:defRPr sz="650" b="0" i="1" spc="-2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1" u="none" strike="noStrike" baseline="0" smtClean="0">
                <a:solidFill>
                  <a:schemeClr val="accent2"/>
                </a:solidFill>
                <a:latin typeface="+mn-lt"/>
              </a:defRPr>
            </a:lvl9pPr>
          </a:lstStyle>
          <a:p>
            <a:pPr lvl="0"/>
            <a:r>
              <a:rPr lang="en-GB" noProof="0"/>
              <a:t>Do not remove or delete the logo</a:t>
            </a:r>
          </a:p>
        </p:txBody>
      </p:sp>
      <p:sp>
        <p:nvSpPr>
          <p:cNvPr id="25" name="Thema/Unterthema">
            <a:extLst>
              <a:ext uri="{FF2B5EF4-FFF2-40B4-BE49-F238E27FC236}">
                <a16:creationId xmlns:a16="http://schemas.microsoft.com/office/drawing/2014/main" id="{C7315163-9CD4-4B8E-B886-F507B96D6E6B}"/>
              </a:ext>
            </a:extLst>
          </p:cNvPr>
          <p:cNvSpPr>
            <a:spLocks noGrp="1"/>
          </p:cNvSpPr>
          <p:nvPr>
            <p:ph type="body" orient="vert" idx="22" hasCustomPrompt="1"/>
          </p:nvPr>
        </p:nvSpPr>
        <p:spPr>
          <a:xfrm>
            <a:off x="538163" y="2160589"/>
            <a:ext cx="8062913" cy="2519361"/>
          </a:xfrm>
        </p:spPr>
        <p:txBody>
          <a:bodyPr vert="horz">
            <a:normAutofit/>
          </a:bodyPr>
          <a:lstStyle>
            <a:lvl1pPr marL="0" indent="0">
              <a:lnSpc>
                <a:spcPct val="100000"/>
              </a:lnSpc>
              <a:spcBef>
                <a:spcPts val="0"/>
              </a:spcBef>
              <a:buFont typeface="Arial" panose="020B0604020202020204" pitchFamily="34" charset="0"/>
              <a:buNone/>
              <a:defRPr sz="3400" b="1" spc="0" baseline="0">
                <a:solidFill>
                  <a:schemeClr val="bg1"/>
                </a:solidFill>
                <a:latin typeface="+mj-lt"/>
              </a:defRPr>
            </a:lvl1pPr>
            <a:lvl2pPr marL="0" indent="0">
              <a:lnSpc>
                <a:spcPct val="100000"/>
              </a:lnSpc>
              <a:spcBef>
                <a:spcPts val="1600"/>
              </a:spcBef>
              <a:buFont typeface="Arial" panose="020B0604020202020204" pitchFamily="34" charset="0"/>
              <a:buNone/>
              <a:defRPr sz="1800" b="1" spc="0" baseline="0">
                <a:solidFill>
                  <a:schemeClr val="bg1"/>
                </a:solidFill>
                <a:latin typeface="+mj-lt"/>
              </a:defRPr>
            </a:lvl2pPr>
            <a:lvl3pPr marL="0" indent="0">
              <a:lnSpc>
                <a:spcPct val="100000"/>
              </a:lnSpc>
              <a:spcBef>
                <a:spcPts val="1000"/>
              </a:spcBef>
              <a:buNone/>
              <a:defRPr sz="1200" b="0" spc="0" baseline="0">
                <a:solidFill>
                  <a:schemeClr val="bg1"/>
                </a:solidFill>
                <a:latin typeface="+mn-lt"/>
              </a:defRPr>
            </a:lvl3pPr>
            <a:lvl4pPr marL="0" indent="0">
              <a:lnSpc>
                <a:spcPct val="100000"/>
              </a:lnSpc>
              <a:spcBef>
                <a:spcPts val="0"/>
              </a:spcBef>
              <a:buNone/>
              <a:defRPr sz="1200" b="0" spc="0" baseline="0">
                <a:solidFill>
                  <a:schemeClr val="bg1"/>
                </a:solidFill>
                <a:latin typeface="+mn-lt"/>
              </a:defRPr>
            </a:lvl4pPr>
            <a:lvl5pPr marL="0" indent="0">
              <a:lnSpc>
                <a:spcPct val="100000"/>
              </a:lnSpc>
              <a:spcBef>
                <a:spcPts val="0"/>
              </a:spcBef>
              <a:buNone/>
              <a:defRPr sz="1200" b="0" spc="0" baseline="0">
                <a:solidFill>
                  <a:schemeClr val="bg1"/>
                </a:solidFill>
                <a:latin typeface="+mn-lt"/>
              </a:defRPr>
            </a:lvl5pPr>
            <a:lvl6pPr marL="0" indent="0">
              <a:lnSpc>
                <a:spcPct val="100000"/>
              </a:lnSpc>
              <a:spcBef>
                <a:spcPts val="0"/>
              </a:spcBef>
              <a:buNone/>
              <a:defRPr sz="1200" b="0" spc="0" baseline="0">
                <a:solidFill>
                  <a:schemeClr val="bg1"/>
                </a:solidFill>
                <a:latin typeface="+mn-lt"/>
              </a:defRPr>
            </a:lvl6pPr>
            <a:lvl7pPr marL="0" indent="0">
              <a:lnSpc>
                <a:spcPct val="100000"/>
              </a:lnSpc>
              <a:spcBef>
                <a:spcPts val="0"/>
              </a:spcBef>
              <a:buNone/>
              <a:defRPr sz="1200" b="0" spc="0" baseline="0">
                <a:solidFill>
                  <a:schemeClr val="bg1"/>
                </a:solidFill>
                <a:latin typeface="+mn-lt"/>
              </a:defRPr>
            </a:lvl7pPr>
            <a:lvl8pPr marL="0" indent="0">
              <a:lnSpc>
                <a:spcPct val="100000"/>
              </a:lnSpc>
              <a:spcBef>
                <a:spcPts val="0"/>
              </a:spcBef>
              <a:buFont typeface="Arial" panose="020B0604020202020204" pitchFamily="34" charset="0"/>
              <a:buNone/>
              <a:defRPr sz="1200" b="0" spc="0" baseline="0">
                <a:solidFill>
                  <a:schemeClr val="bg1"/>
                </a:solidFill>
                <a:latin typeface="+mn-lt"/>
              </a:defRPr>
            </a:lvl8pPr>
            <a:lvl9pPr marL="0" indent="0">
              <a:lnSpc>
                <a:spcPct val="100000"/>
              </a:lnSpc>
              <a:spcBef>
                <a:spcPts val="0"/>
              </a:spcBef>
              <a:buFont typeface="Arial" panose="020B0604020202020204" pitchFamily="34" charset="0"/>
              <a:buNone/>
              <a:defRPr lang="de-DE" sz="1200" b="0" i="0" u="none" strike="noStrike" spc="0" baseline="0" smtClean="0">
                <a:solidFill>
                  <a:schemeClr val="bg1"/>
                </a:solidFill>
                <a:latin typeface="+mn-lt"/>
              </a:defRPr>
            </a:lvl9pPr>
          </a:lstStyle>
          <a:p>
            <a:pPr lvl="0"/>
            <a:r>
              <a:rPr lang="en-GB" noProof="0"/>
              <a:t>Subject of the presentation on the first level // for subtopic and additional information </a:t>
            </a:r>
            <a:br>
              <a:rPr lang="en-GB" noProof="0"/>
            </a:br>
            <a:r>
              <a:rPr lang="en-GB" noProof="0"/>
              <a:t>&gt;&gt; Increase List Level </a:t>
            </a:r>
          </a:p>
          <a:p>
            <a:pPr lvl="1"/>
            <a:r>
              <a:rPr lang="en-GB" noProof="0"/>
              <a:t>Second level</a:t>
            </a:r>
          </a:p>
          <a:p>
            <a:pPr lvl="2"/>
            <a:r>
              <a:rPr lang="en-GB" noProof="0"/>
              <a:t>Third level</a:t>
            </a:r>
          </a:p>
        </p:txBody>
      </p:sp>
    </p:spTree>
    <p:extLst>
      <p:ext uri="{BB962C8B-B14F-4D97-AF65-F5344CB8AC3E}">
        <p14:creationId xmlns:p14="http://schemas.microsoft.com/office/powerpoint/2010/main" val="3601651432"/>
      </p:ext>
    </p:extLst>
  </p:cSld>
  <p:clrMapOvr>
    <a:masterClrMapping/>
  </p:clrMapOvr>
  <p:extLst>
    <p:ext uri="{DCECCB84-F9BA-43D5-87BE-67443E8EF086}">
      <p15:sldGuideLst xmlns:p15="http://schemas.microsoft.com/office/powerpoint/2012/main">
        <p15:guide id="1" pos="339">
          <p15:clr>
            <a:srgbClr val="FBAE40"/>
          </p15:clr>
        </p15:guide>
        <p15:guide id="2" pos="5420">
          <p15:clr>
            <a:srgbClr val="FBAE40"/>
          </p15:clr>
        </p15:guide>
        <p15:guide id="3" orient="horz" pos="1361">
          <p15:clr>
            <a:srgbClr val="FBAE40"/>
          </p15:clr>
        </p15:guide>
        <p15:guide id="4" orient="horz" pos="1814">
          <p15:clr>
            <a:srgbClr val="FBAE40"/>
          </p15:clr>
        </p15:guide>
        <p15:guide id="5" pos="4263">
          <p15:clr>
            <a:srgbClr val="FBAE40"/>
          </p15:clr>
        </p15:guide>
        <p15:guide id="6" orient="horz" pos="294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1" name="Foliennummer">
            <a:extLst>
              <a:ext uri="{FF2B5EF4-FFF2-40B4-BE49-F238E27FC236}">
                <a16:creationId xmlns:a16="http://schemas.microsoft.com/office/drawing/2014/main" id="{8DAC3660-541C-4C9B-83E3-2BD42F14D84A}"/>
              </a:ext>
            </a:extLst>
          </p:cNvPr>
          <p:cNvSpPr>
            <a:spLocks noGrp="1"/>
          </p:cNvSpPr>
          <p:nvPr>
            <p:ph type="sldNum" sz="quarter" idx="16"/>
          </p:nvPr>
        </p:nvSpPr>
        <p:spPr/>
        <p:txBody>
          <a:bodyPr/>
          <a:lstStyle/>
          <a:p>
            <a:r>
              <a:rPr lang="en-GB"/>
              <a:t>Page </a:t>
            </a:r>
            <a:fld id="{677F1DB9-6BD1-4662-AD32-A5C07CCC53B6}" type="slidenum">
              <a:rPr lang="en-GB" sz="600" smtClean="0"/>
              <a:pPr/>
              <a:t>‹#›</a:t>
            </a:fld>
            <a:endParaRPr lang="en-GB"/>
          </a:p>
        </p:txBody>
      </p:sp>
      <p:sp>
        <p:nvSpPr>
          <p:cNvPr id="20" name="Fußzeile">
            <a:extLst>
              <a:ext uri="{FF2B5EF4-FFF2-40B4-BE49-F238E27FC236}">
                <a16:creationId xmlns:a16="http://schemas.microsoft.com/office/drawing/2014/main" id="{1959E3E2-D9D0-4BB6-96E3-37F3C5716A97}"/>
              </a:ext>
            </a:extLst>
          </p:cNvPr>
          <p:cNvSpPr>
            <a:spLocks noGrp="1"/>
          </p:cNvSpPr>
          <p:nvPr>
            <p:ph type="ftr" sz="quarter" idx="15"/>
          </p:nvPr>
        </p:nvSpPr>
        <p:spPr/>
        <p:txBody>
          <a:bodyPr/>
          <a:lstStyle>
            <a:lvl1pPr>
              <a:defRPr/>
            </a:lvl1pPr>
          </a:lstStyle>
          <a:p>
            <a:endParaRPr lang="en-US" dirty="0"/>
          </a:p>
        </p:txBody>
      </p:sp>
      <p:sp>
        <p:nvSpPr>
          <p:cNvPr id="19" name="Datum">
            <a:extLst>
              <a:ext uri="{FF2B5EF4-FFF2-40B4-BE49-F238E27FC236}">
                <a16:creationId xmlns:a16="http://schemas.microsoft.com/office/drawing/2014/main" id="{4C35431B-46E5-463B-8616-1A72D20BDE3F}"/>
              </a:ext>
            </a:extLst>
          </p:cNvPr>
          <p:cNvSpPr>
            <a:spLocks noGrp="1"/>
          </p:cNvSpPr>
          <p:nvPr>
            <p:ph type="dt" sz="half" idx="14"/>
          </p:nvPr>
        </p:nvSpPr>
        <p:spPr/>
        <p:txBody>
          <a:bodyPr/>
          <a:lstStyle/>
          <a:p>
            <a:fld id="{CBDBA35B-0AE1-43B1-8AB6-5BA4F2854736}" type="datetime1">
              <a:rPr lang="de-DE" smtClean="0"/>
              <a:t>24.01.26</a:t>
            </a:fld>
            <a:endParaRPr lang="en-GB"/>
          </a:p>
        </p:txBody>
      </p:sp>
      <p:sp>
        <p:nvSpPr>
          <p:cNvPr id="18" name="Headline/Subheadline">
            <a:extLst>
              <a:ext uri="{FF2B5EF4-FFF2-40B4-BE49-F238E27FC236}">
                <a16:creationId xmlns:a16="http://schemas.microsoft.com/office/drawing/2014/main" id="{C8D30344-0D2E-4742-B142-25ACD567158F}"/>
              </a:ext>
            </a:extLst>
          </p:cNvPr>
          <p:cNvSpPr>
            <a:spLocks noGrp="1"/>
          </p:cNvSpPr>
          <p:nvPr>
            <p:ph type="body" orient="vert" idx="13" hasCustomPrompt="1"/>
          </p:nvPr>
        </p:nvSpPr>
        <p:spPr>
          <a:xfrm>
            <a:off x="538163" y="358776"/>
            <a:ext cx="8062913" cy="684000"/>
          </a:xfrm>
        </p:spPr>
        <p:txBody>
          <a:bodyPr vert="horz">
            <a:normAutofit/>
          </a:bodyPr>
          <a:lstStyle>
            <a:lvl1pPr marL="0" indent="0">
              <a:lnSpc>
                <a:spcPct val="100000"/>
              </a:lnSpc>
              <a:spcBef>
                <a:spcPts val="0"/>
              </a:spcBef>
              <a:buFont typeface="Arial" panose="020B0604020202020204" pitchFamily="34" charset="0"/>
              <a:buNone/>
              <a:defRPr sz="2100" b="1" spc="0" baseline="0">
                <a:solidFill>
                  <a:schemeClr val="accent2"/>
                </a:solidFill>
                <a:latin typeface="+mj-lt"/>
              </a:defRPr>
            </a:lvl1pPr>
            <a:lvl2pPr marL="0" indent="0">
              <a:lnSpc>
                <a:spcPct val="100000"/>
              </a:lnSpc>
              <a:spcBef>
                <a:spcPts val="0"/>
              </a:spcBef>
              <a:buFont typeface="Arial" panose="020B0604020202020204" pitchFamily="34" charset="0"/>
              <a:buNone/>
              <a:defRPr sz="2100" b="1" spc="0" baseline="0">
                <a:solidFill>
                  <a:srgbClr val="3ED8C3"/>
                </a:solidFill>
                <a:latin typeface="+mj-lt"/>
              </a:defRPr>
            </a:lvl2pPr>
            <a:lvl3pPr marL="0" indent="0">
              <a:lnSpc>
                <a:spcPct val="100000"/>
              </a:lnSpc>
              <a:spcBef>
                <a:spcPts val="0"/>
              </a:spcBef>
              <a:buNone/>
              <a:defRPr sz="2100" b="1" spc="0" baseline="0">
                <a:solidFill>
                  <a:srgbClr val="3ED8C3"/>
                </a:solidFill>
                <a:latin typeface="+mj-lt"/>
              </a:defRPr>
            </a:lvl3pPr>
            <a:lvl4pPr marL="0" indent="0">
              <a:lnSpc>
                <a:spcPct val="100000"/>
              </a:lnSpc>
              <a:spcBef>
                <a:spcPts val="0"/>
              </a:spcBef>
              <a:buNone/>
              <a:defRPr sz="2100" b="1" spc="0" baseline="0">
                <a:solidFill>
                  <a:srgbClr val="3ED8C3"/>
                </a:solidFill>
                <a:latin typeface="+mj-lt"/>
              </a:defRPr>
            </a:lvl4pPr>
            <a:lvl5pPr marL="0" indent="0">
              <a:lnSpc>
                <a:spcPct val="100000"/>
              </a:lnSpc>
              <a:spcBef>
                <a:spcPts val="0"/>
              </a:spcBef>
              <a:buNone/>
              <a:defRPr sz="2100" b="1" spc="0" baseline="0">
                <a:solidFill>
                  <a:srgbClr val="3ED8C3"/>
                </a:solidFill>
                <a:latin typeface="+mj-lt"/>
              </a:defRPr>
            </a:lvl5pPr>
            <a:lvl6pPr marL="0" indent="0">
              <a:lnSpc>
                <a:spcPct val="100000"/>
              </a:lnSpc>
              <a:spcBef>
                <a:spcPts val="0"/>
              </a:spcBef>
              <a:buNone/>
              <a:defRPr sz="2100" b="1" spc="0" baseline="0">
                <a:solidFill>
                  <a:srgbClr val="3ED8C3"/>
                </a:solidFill>
                <a:latin typeface="+mj-lt"/>
              </a:defRPr>
            </a:lvl6pPr>
            <a:lvl7pPr marL="0" indent="0">
              <a:lnSpc>
                <a:spcPct val="100000"/>
              </a:lnSpc>
              <a:spcBef>
                <a:spcPts val="0"/>
              </a:spcBef>
              <a:buNone/>
              <a:defRPr sz="2100" b="1" spc="0" baseline="0">
                <a:solidFill>
                  <a:srgbClr val="3ED8C3"/>
                </a:solidFill>
                <a:latin typeface="+mj-lt"/>
              </a:defRPr>
            </a:lvl7pPr>
            <a:lvl8pPr marL="0" indent="0">
              <a:lnSpc>
                <a:spcPct val="100000"/>
              </a:lnSpc>
              <a:spcBef>
                <a:spcPts val="0"/>
              </a:spcBef>
              <a:buFont typeface="Arial" panose="020B0604020202020204" pitchFamily="34" charset="0"/>
              <a:buNone/>
              <a:defRPr sz="21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100"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p>
        </p:txBody>
      </p:sp>
    </p:spTree>
    <p:extLst>
      <p:ext uri="{BB962C8B-B14F-4D97-AF65-F5344CB8AC3E}">
        <p14:creationId xmlns:p14="http://schemas.microsoft.com/office/powerpoint/2010/main" val="846481359"/>
      </p:ext>
    </p:extLst>
  </p:cSld>
  <p:clrMapOvr>
    <a:masterClrMapping/>
  </p:clrMapOvr>
  <p:extLst>
    <p:ext uri="{DCECCB84-F9BA-43D5-87BE-67443E8EF086}">
      <p15:sldGuideLst xmlns:p15="http://schemas.microsoft.com/office/powerpoint/2012/main">
        <p15:guide id="1" pos="339">
          <p15:clr>
            <a:srgbClr val="FBAE40"/>
          </p15:clr>
        </p15:guide>
        <p15:guide id="2" orient="horz" pos="906">
          <p15:clr>
            <a:srgbClr val="FBAE40"/>
          </p15:clr>
        </p15:guide>
        <p15:guide id="3" pos="5420" userDrawn="1">
          <p15:clr>
            <a:srgbClr val="FBAE40"/>
          </p15:clr>
        </p15:guide>
        <p15:guide id="4" orient="horz" pos="227" userDrawn="1">
          <p15:clr>
            <a:srgbClr val="FBAE40"/>
          </p15:clr>
        </p15:guide>
        <p15:guide id="6" orient="horz" pos="29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oliennummer">
            <a:extLst>
              <a:ext uri="{FF2B5EF4-FFF2-40B4-BE49-F238E27FC236}">
                <a16:creationId xmlns:a16="http://schemas.microsoft.com/office/drawing/2014/main" id="{9B2C4D49-6F38-4ECB-9E75-57E57D3B580A}"/>
              </a:ext>
            </a:extLst>
          </p:cNvPr>
          <p:cNvSpPr>
            <a:spLocks noGrp="1"/>
          </p:cNvSpPr>
          <p:nvPr>
            <p:ph type="sldNum" sz="quarter" idx="12"/>
          </p:nvPr>
        </p:nvSpPr>
        <p:spPr>
          <a:xfrm>
            <a:off x="8098164" y="5292000"/>
            <a:ext cx="504000" cy="108000"/>
          </a:xfrm>
        </p:spPr>
        <p:txBody>
          <a:bodyPr/>
          <a:lstStyle/>
          <a:p>
            <a:r>
              <a:rPr lang="en-GB"/>
              <a:t>Page </a:t>
            </a:r>
            <a:fld id="{677F1DB9-6BD1-4662-AD32-A5C07CCC53B6}" type="slidenum">
              <a:rPr lang="en-GB" sz="600" smtClean="0"/>
              <a:pPr/>
              <a:t>‹#›</a:t>
            </a:fld>
            <a:endParaRPr lang="en-GB"/>
          </a:p>
        </p:txBody>
      </p:sp>
      <p:sp>
        <p:nvSpPr>
          <p:cNvPr id="24" name="Fußzeile">
            <a:extLst>
              <a:ext uri="{FF2B5EF4-FFF2-40B4-BE49-F238E27FC236}">
                <a16:creationId xmlns:a16="http://schemas.microsoft.com/office/drawing/2014/main" id="{A1389A58-6552-4EF2-BE6F-06FAFB51816B}"/>
              </a:ext>
            </a:extLst>
          </p:cNvPr>
          <p:cNvSpPr>
            <a:spLocks noGrp="1"/>
          </p:cNvSpPr>
          <p:nvPr>
            <p:ph type="ftr" sz="quarter" idx="11"/>
          </p:nvPr>
        </p:nvSpPr>
        <p:spPr>
          <a:xfrm>
            <a:off x="1440000" y="5292000"/>
            <a:ext cx="6588000" cy="108000"/>
          </a:xfrm>
        </p:spPr>
        <p:txBody>
          <a:bodyPr/>
          <a:lstStyle/>
          <a:p>
            <a:endParaRPr lang="en-GB" dirty="0"/>
          </a:p>
        </p:txBody>
      </p:sp>
      <p:sp>
        <p:nvSpPr>
          <p:cNvPr id="22" name="Datum">
            <a:extLst>
              <a:ext uri="{FF2B5EF4-FFF2-40B4-BE49-F238E27FC236}">
                <a16:creationId xmlns:a16="http://schemas.microsoft.com/office/drawing/2014/main" id="{2290958C-32EF-4D49-8E21-A1C071108903}"/>
              </a:ext>
            </a:extLst>
          </p:cNvPr>
          <p:cNvSpPr>
            <a:spLocks noGrp="1"/>
          </p:cNvSpPr>
          <p:nvPr>
            <p:ph type="dt" sz="half" idx="10"/>
          </p:nvPr>
        </p:nvSpPr>
        <p:spPr>
          <a:xfrm>
            <a:off x="863999" y="5292000"/>
            <a:ext cx="504000" cy="108000"/>
          </a:xfrm>
        </p:spPr>
        <p:txBody>
          <a:bodyPr/>
          <a:lstStyle/>
          <a:p>
            <a:fld id="{4B9051EB-8C34-406D-83B8-FDD03F6DB110}" type="datetime1">
              <a:rPr lang="de-DE" smtClean="0"/>
              <a:t>24.01.26</a:t>
            </a:fld>
            <a:endParaRPr lang="en-GB"/>
          </a:p>
        </p:txBody>
      </p:sp>
      <p:pic>
        <p:nvPicPr>
          <p:cNvPr id="12" name="Energiefeld">
            <a:extLst>
              <a:ext uri="{FF2B5EF4-FFF2-40B4-BE49-F238E27FC236}">
                <a16:creationId xmlns:a16="http://schemas.microsoft.com/office/drawing/2014/main" id="{16BD3CE1-BE51-4D71-99C6-18F96DC18C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2173" y="1980263"/>
            <a:ext cx="3551827" cy="3168000"/>
          </a:xfrm>
          <a:prstGeom prst="rect">
            <a:avLst/>
          </a:prstGeom>
        </p:spPr>
      </p:pic>
      <p:pic>
        <p:nvPicPr>
          <p:cNvPr id="23" name="RWE Logo">
            <a:extLst>
              <a:ext uri="{FF2B5EF4-FFF2-40B4-BE49-F238E27FC236}">
                <a16:creationId xmlns:a16="http://schemas.microsoft.com/office/drawing/2014/main" id="{55386AFA-5C87-4DD0-90DA-C27B4195EAE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942000" y="288000"/>
            <a:ext cx="1260000" cy="360000"/>
          </a:xfrm>
          <a:prstGeom prst="rect">
            <a:avLst/>
          </a:prstGeom>
        </p:spPr>
      </p:pic>
      <p:sp>
        <p:nvSpPr>
          <p:cNvPr id="26" name="Schlussklausel">
            <a:extLst>
              <a:ext uri="{FF2B5EF4-FFF2-40B4-BE49-F238E27FC236}">
                <a16:creationId xmlns:a16="http://schemas.microsoft.com/office/drawing/2014/main" id="{0A25A435-B50F-4148-A2AE-DB73D1CDD289}"/>
              </a:ext>
            </a:extLst>
          </p:cNvPr>
          <p:cNvSpPr>
            <a:spLocks noGrp="1"/>
          </p:cNvSpPr>
          <p:nvPr>
            <p:ph type="body" orient="vert" idx="13" hasCustomPrompt="1"/>
          </p:nvPr>
        </p:nvSpPr>
        <p:spPr>
          <a:xfrm>
            <a:off x="538163" y="2160589"/>
            <a:ext cx="8062913" cy="2519361"/>
          </a:xfrm>
        </p:spPr>
        <p:txBody>
          <a:bodyPr vert="horz">
            <a:normAutofit/>
          </a:bodyPr>
          <a:lstStyle>
            <a:lvl1pPr marL="0" indent="0">
              <a:lnSpc>
                <a:spcPct val="100000"/>
              </a:lnSpc>
              <a:spcBef>
                <a:spcPts val="0"/>
              </a:spcBef>
              <a:buFont typeface="Arial" panose="020B0604020202020204" pitchFamily="34" charset="0"/>
              <a:buNone/>
              <a:defRPr sz="3400" b="1" spc="0" baseline="0">
                <a:solidFill>
                  <a:schemeClr val="bg1"/>
                </a:solidFill>
                <a:latin typeface="+mj-lt"/>
              </a:defRPr>
            </a:lvl1pPr>
            <a:lvl2pPr marL="0" indent="0">
              <a:lnSpc>
                <a:spcPct val="100000"/>
              </a:lnSpc>
              <a:spcBef>
                <a:spcPts val="1600"/>
              </a:spcBef>
              <a:buFont typeface="Arial" panose="020B0604020202020204" pitchFamily="34" charset="0"/>
              <a:buNone/>
              <a:defRPr sz="1800" b="1" spc="0" baseline="0">
                <a:solidFill>
                  <a:schemeClr val="bg1"/>
                </a:solidFill>
                <a:latin typeface="+mj-lt"/>
              </a:defRPr>
            </a:lvl2pPr>
            <a:lvl3pPr marL="0" indent="0">
              <a:lnSpc>
                <a:spcPct val="100000"/>
              </a:lnSpc>
              <a:spcBef>
                <a:spcPts val="1000"/>
              </a:spcBef>
              <a:buNone/>
              <a:defRPr sz="1200" b="0" spc="0" baseline="0">
                <a:solidFill>
                  <a:schemeClr val="bg1"/>
                </a:solidFill>
                <a:latin typeface="+mn-lt"/>
              </a:defRPr>
            </a:lvl3pPr>
            <a:lvl4pPr marL="0" indent="0">
              <a:lnSpc>
                <a:spcPct val="100000"/>
              </a:lnSpc>
              <a:spcBef>
                <a:spcPts val="0"/>
              </a:spcBef>
              <a:buNone/>
              <a:defRPr sz="1200" b="0" spc="0" baseline="0">
                <a:solidFill>
                  <a:schemeClr val="bg1"/>
                </a:solidFill>
                <a:latin typeface="+mn-lt"/>
              </a:defRPr>
            </a:lvl4pPr>
            <a:lvl5pPr marL="0" indent="0">
              <a:lnSpc>
                <a:spcPct val="100000"/>
              </a:lnSpc>
              <a:spcBef>
                <a:spcPts val="0"/>
              </a:spcBef>
              <a:buNone/>
              <a:defRPr sz="1200" b="0" spc="0" baseline="0">
                <a:solidFill>
                  <a:schemeClr val="bg1"/>
                </a:solidFill>
                <a:latin typeface="+mn-lt"/>
              </a:defRPr>
            </a:lvl5pPr>
            <a:lvl6pPr marL="0" indent="0">
              <a:lnSpc>
                <a:spcPct val="100000"/>
              </a:lnSpc>
              <a:spcBef>
                <a:spcPts val="0"/>
              </a:spcBef>
              <a:buNone/>
              <a:defRPr sz="1200" b="0" spc="0" baseline="0">
                <a:solidFill>
                  <a:schemeClr val="bg1"/>
                </a:solidFill>
                <a:latin typeface="+mn-lt"/>
              </a:defRPr>
            </a:lvl6pPr>
            <a:lvl7pPr marL="0" indent="0">
              <a:lnSpc>
                <a:spcPct val="100000"/>
              </a:lnSpc>
              <a:spcBef>
                <a:spcPts val="0"/>
              </a:spcBef>
              <a:buNone/>
              <a:defRPr sz="1200" b="0" spc="0" baseline="0">
                <a:solidFill>
                  <a:schemeClr val="bg1"/>
                </a:solidFill>
                <a:latin typeface="+mn-lt"/>
              </a:defRPr>
            </a:lvl7pPr>
            <a:lvl8pPr marL="0" indent="0">
              <a:lnSpc>
                <a:spcPct val="100000"/>
              </a:lnSpc>
              <a:spcBef>
                <a:spcPts val="0"/>
              </a:spcBef>
              <a:buFont typeface="Arial" panose="020B0604020202020204" pitchFamily="34" charset="0"/>
              <a:buNone/>
              <a:defRPr sz="1200" b="0" spc="0" baseline="0">
                <a:solidFill>
                  <a:schemeClr val="bg1"/>
                </a:solidFill>
                <a:latin typeface="+mn-lt"/>
              </a:defRPr>
            </a:lvl8pPr>
            <a:lvl9pPr marL="0" indent="0">
              <a:lnSpc>
                <a:spcPct val="100000"/>
              </a:lnSpc>
              <a:spcBef>
                <a:spcPts val="0"/>
              </a:spcBef>
              <a:buFont typeface="Arial" panose="020B0604020202020204" pitchFamily="34" charset="0"/>
              <a:buNone/>
              <a:defRPr lang="de-DE" sz="1200" b="0" i="0" u="none" strike="noStrike" spc="0" baseline="0" smtClean="0">
                <a:solidFill>
                  <a:schemeClr val="bg1"/>
                </a:solidFill>
                <a:latin typeface="+mn-lt"/>
              </a:defRPr>
            </a:lvl9pPr>
          </a:lstStyle>
          <a:p>
            <a:pPr lvl="0"/>
            <a:r>
              <a:rPr lang="en-GB" noProof="0"/>
              <a:t>Closing words</a:t>
            </a:r>
          </a:p>
        </p:txBody>
      </p:sp>
    </p:spTree>
    <p:extLst>
      <p:ext uri="{BB962C8B-B14F-4D97-AF65-F5344CB8AC3E}">
        <p14:creationId xmlns:p14="http://schemas.microsoft.com/office/powerpoint/2010/main" val="1688554468"/>
      </p:ext>
    </p:extLst>
  </p:cSld>
  <p:clrMapOvr>
    <a:masterClrMapping/>
  </p:clrMapOvr>
  <p:extLst>
    <p:ext uri="{DCECCB84-F9BA-43D5-87BE-67443E8EF086}">
      <p15:sldGuideLst xmlns:p15="http://schemas.microsoft.com/office/powerpoint/2012/main">
        <p15:guide id="1" pos="339">
          <p15:clr>
            <a:srgbClr val="FBAE40"/>
          </p15:clr>
        </p15:guide>
        <p15:guide id="2" pos="5420">
          <p15:clr>
            <a:srgbClr val="FBAE40"/>
          </p15:clr>
        </p15:guide>
        <p15:guide id="3" orient="horz" pos="1361">
          <p15:clr>
            <a:srgbClr val="FBAE40"/>
          </p15:clr>
        </p15:guide>
        <p15:guide id="4" orient="horz" pos="1814">
          <p15:clr>
            <a:srgbClr val="FBAE40"/>
          </p15:clr>
        </p15:guide>
        <p15:guide id="5" pos="4263">
          <p15:clr>
            <a:srgbClr val="FBAE40"/>
          </p15:clr>
        </p15:guide>
        <p15:guide id="6" orient="horz" pos="29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hteck 24">
            <a:extLst>
              <a:ext uri="{FF2B5EF4-FFF2-40B4-BE49-F238E27FC236}">
                <a16:creationId xmlns:a16="http://schemas.microsoft.com/office/drawing/2014/main" id="{769C7377-1B81-CAF1-9CCA-A172ED8FE8B1}"/>
              </a:ext>
            </a:extLst>
          </p:cNvPr>
          <p:cNvSpPr/>
          <p:nvPr userDrawn="1"/>
        </p:nvSpPr>
        <p:spPr>
          <a:xfrm>
            <a:off x="0" y="0"/>
            <a:ext cx="9152490" cy="5148263"/>
          </a:xfrm>
          <a:prstGeom prst="rect">
            <a:avLst/>
          </a:prstGeom>
          <a:gradFill>
            <a:gsLst>
              <a:gs pos="42000">
                <a:schemeClr val="tx2"/>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600" dirty="0" err="1">
              <a:solidFill>
                <a:schemeClr val="bg1"/>
              </a:solidFill>
            </a:endParaRPr>
          </a:p>
        </p:txBody>
      </p:sp>
      <p:sp>
        <p:nvSpPr>
          <p:cNvPr id="7" name="Rechteck: abgerundete Ecken 8">
            <a:extLst>
              <a:ext uri="{FF2B5EF4-FFF2-40B4-BE49-F238E27FC236}">
                <a16:creationId xmlns:a16="http://schemas.microsoft.com/office/drawing/2014/main" id="{D0DDC1A4-40CA-DBE3-012A-E1623BEE995F}"/>
              </a:ext>
            </a:extLst>
          </p:cNvPr>
          <p:cNvSpPr/>
          <p:nvPr userDrawn="1"/>
        </p:nvSpPr>
        <p:spPr>
          <a:xfrm>
            <a:off x="538162" y="1438275"/>
            <a:ext cx="8062913" cy="307138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600" dirty="0" err="1">
              <a:solidFill>
                <a:schemeClr val="bg1"/>
              </a:solidFill>
            </a:endParaRPr>
          </a:p>
        </p:txBody>
      </p:sp>
      <p:sp>
        <p:nvSpPr>
          <p:cNvPr id="5" name="Footer Placeholder 4">
            <a:extLst>
              <a:ext uri="{FF2B5EF4-FFF2-40B4-BE49-F238E27FC236}">
                <a16:creationId xmlns:a16="http://schemas.microsoft.com/office/drawing/2014/main" id="{84736866-AFC2-98CB-43FB-0E8F01D02B71}"/>
              </a:ext>
            </a:extLst>
          </p:cNvPr>
          <p:cNvSpPr>
            <a:spLocks noGrp="1"/>
          </p:cNvSpPr>
          <p:nvPr>
            <p:ph type="ftr" sz="quarter" idx="12"/>
          </p:nvPr>
        </p:nvSpPr>
        <p:spPr/>
        <p:txBody>
          <a:bodyPr/>
          <a:lstStyle/>
          <a:p>
            <a:endParaRPr lang="en-US" dirty="0"/>
          </a:p>
        </p:txBody>
      </p:sp>
      <p:pic>
        <p:nvPicPr>
          <p:cNvPr id="8" name="Grafik 9">
            <a:extLst>
              <a:ext uri="{FF2B5EF4-FFF2-40B4-BE49-F238E27FC236}">
                <a16:creationId xmlns:a16="http://schemas.microsoft.com/office/drawing/2014/main" id="{2ABD63C5-12C1-7B25-319C-108E5773AF08}"/>
              </a:ext>
            </a:extLst>
          </p:cNvPr>
          <p:cNvPicPr>
            <a:picLocks noChangeAspect="1"/>
          </p:cNvPicPr>
          <p:nvPr userDrawn="1"/>
        </p:nvPicPr>
        <p:blipFill rotWithShape="1">
          <a:blip r:embed="rId2">
            <a:alphaModFix amt="24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32" r="1592"/>
          <a:stretch/>
        </p:blipFill>
        <p:spPr>
          <a:xfrm>
            <a:off x="7576" y="79961"/>
            <a:ext cx="9144001" cy="1955662"/>
          </a:xfrm>
          <a:prstGeom prst="rect">
            <a:avLst/>
          </a:prstGeom>
        </p:spPr>
      </p:pic>
      <p:sp>
        <p:nvSpPr>
          <p:cNvPr id="10" name="Ellipse 11">
            <a:extLst>
              <a:ext uri="{FF2B5EF4-FFF2-40B4-BE49-F238E27FC236}">
                <a16:creationId xmlns:a16="http://schemas.microsoft.com/office/drawing/2014/main" id="{D4902414-5A2F-55C0-0CF5-CBB308EEE7C7}"/>
              </a:ext>
            </a:extLst>
          </p:cNvPr>
          <p:cNvSpPr/>
          <p:nvPr userDrawn="1"/>
        </p:nvSpPr>
        <p:spPr>
          <a:xfrm rot="2196706">
            <a:off x="6235747" y="389984"/>
            <a:ext cx="115563" cy="1155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600" dirty="0" err="1">
              <a:solidFill>
                <a:schemeClr val="bg1"/>
              </a:solidFill>
            </a:endParaRPr>
          </a:p>
        </p:txBody>
      </p:sp>
      <p:sp>
        <p:nvSpPr>
          <p:cNvPr id="11" name="Ellipse 12">
            <a:extLst>
              <a:ext uri="{FF2B5EF4-FFF2-40B4-BE49-F238E27FC236}">
                <a16:creationId xmlns:a16="http://schemas.microsoft.com/office/drawing/2014/main" id="{8B38A1C9-99AF-D309-FE74-A6F4B44DCB8A}"/>
              </a:ext>
            </a:extLst>
          </p:cNvPr>
          <p:cNvSpPr/>
          <p:nvPr userDrawn="1"/>
        </p:nvSpPr>
        <p:spPr>
          <a:xfrm rot="2196706">
            <a:off x="6681963" y="436740"/>
            <a:ext cx="115563" cy="1155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600" dirty="0" err="1">
              <a:solidFill>
                <a:schemeClr val="bg1"/>
              </a:solidFill>
            </a:endParaRPr>
          </a:p>
        </p:txBody>
      </p:sp>
      <p:sp>
        <p:nvSpPr>
          <p:cNvPr id="12" name="Ellipse 13">
            <a:extLst>
              <a:ext uri="{FF2B5EF4-FFF2-40B4-BE49-F238E27FC236}">
                <a16:creationId xmlns:a16="http://schemas.microsoft.com/office/drawing/2014/main" id="{93658274-4548-5F56-2D68-A1576C68922D}"/>
              </a:ext>
            </a:extLst>
          </p:cNvPr>
          <p:cNvSpPr/>
          <p:nvPr userDrawn="1"/>
        </p:nvSpPr>
        <p:spPr>
          <a:xfrm rot="2196706">
            <a:off x="7170832" y="483498"/>
            <a:ext cx="115563" cy="1155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600" dirty="0" err="1">
              <a:solidFill>
                <a:schemeClr val="bg1"/>
              </a:solidFill>
            </a:endParaRPr>
          </a:p>
        </p:txBody>
      </p:sp>
      <p:sp>
        <p:nvSpPr>
          <p:cNvPr id="13" name="Ellipse 14">
            <a:extLst>
              <a:ext uri="{FF2B5EF4-FFF2-40B4-BE49-F238E27FC236}">
                <a16:creationId xmlns:a16="http://schemas.microsoft.com/office/drawing/2014/main" id="{F0658449-D10C-4021-F124-0E8F194C71B5}"/>
              </a:ext>
            </a:extLst>
          </p:cNvPr>
          <p:cNvSpPr/>
          <p:nvPr userDrawn="1"/>
        </p:nvSpPr>
        <p:spPr>
          <a:xfrm rot="2196706">
            <a:off x="7617048" y="530263"/>
            <a:ext cx="115563" cy="1155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600" dirty="0" err="1">
              <a:solidFill>
                <a:schemeClr val="bg1"/>
              </a:solidFill>
            </a:endParaRPr>
          </a:p>
        </p:txBody>
      </p:sp>
      <p:sp>
        <p:nvSpPr>
          <p:cNvPr id="14" name="Headline/Subheadline">
            <a:extLst>
              <a:ext uri="{FF2B5EF4-FFF2-40B4-BE49-F238E27FC236}">
                <a16:creationId xmlns:a16="http://schemas.microsoft.com/office/drawing/2014/main" id="{EA755CD0-DF39-8041-FE60-E6DF22CC1D8C}"/>
              </a:ext>
            </a:extLst>
          </p:cNvPr>
          <p:cNvSpPr>
            <a:spLocks noGrp="1"/>
          </p:cNvSpPr>
          <p:nvPr>
            <p:ph type="body" orient="vert" idx="32" hasCustomPrompt="1"/>
          </p:nvPr>
        </p:nvSpPr>
        <p:spPr>
          <a:xfrm>
            <a:off x="538163" y="358776"/>
            <a:ext cx="8062913" cy="684000"/>
          </a:xfrm>
        </p:spPr>
        <p:txBody>
          <a:bodyPr vert="horz">
            <a:noAutofit/>
          </a:bodyPr>
          <a:lstStyle>
            <a:lvl1pPr marL="0" indent="0">
              <a:lnSpc>
                <a:spcPct val="100000"/>
              </a:lnSpc>
              <a:spcBef>
                <a:spcPts val="0"/>
              </a:spcBef>
              <a:buFont typeface="Arial" panose="020B0604020202020204" pitchFamily="34" charset="0"/>
              <a:buNone/>
              <a:defRPr sz="2100" b="1" spc="0" baseline="0">
                <a:solidFill>
                  <a:schemeClr val="accent2"/>
                </a:solidFill>
                <a:latin typeface="+mj-lt"/>
              </a:defRPr>
            </a:lvl1pPr>
            <a:lvl2pPr marL="0" indent="0">
              <a:lnSpc>
                <a:spcPct val="100000"/>
              </a:lnSpc>
              <a:spcBef>
                <a:spcPts val="0"/>
              </a:spcBef>
              <a:buFont typeface="Arial" panose="020B0604020202020204" pitchFamily="34" charset="0"/>
              <a:buNone/>
              <a:defRPr sz="2100" b="1" spc="0" baseline="0">
                <a:solidFill>
                  <a:srgbClr val="3ED8C3"/>
                </a:solidFill>
                <a:latin typeface="+mj-lt"/>
              </a:defRPr>
            </a:lvl2pPr>
            <a:lvl3pPr marL="0" indent="0">
              <a:lnSpc>
                <a:spcPct val="100000"/>
              </a:lnSpc>
              <a:spcBef>
                <a:spcPts val="0"/>
              </a:spcBef>
              <a:buNone/>
              <a:defRPr sz="2100" b="1" spc="0" baseline="0">
                <a:solidFill>
                  <a:srgbClr val="3ED8C3"/>
                </a:solidFill>
                <a:latin typeface="+mj-lt"/>
              </a:defRPr>
            </a:lvl3pPr>
            <a:lvl4pPr marL="0" indent="0">
              <a:lnSpc>
                <a:spcPct val="100000"/>
              </a:lnSpc>
              <a:spcBef>
                <a:spcPts val="0"/>
              </a:spcBef>
              <a:buNone/>
              <a:defRPr sz="2100" b="1" spc="0" baseline="0">
                <a:solidFill>
                  <a:srgbClr val="3ED8C3"/>
                </a:solidFill>
                <a:latin typeface="+mj-lt"/>
              </a:defRPr>
            </a:lvl4pPr>
            <a:lvl5pPr marL="0" indent="0">
              <a:lnSpc>
                <a:spcPct val="100000"/>
              </a:lnSpc>
              <a:spcBef>
                <a:spcPts val="0"/>
              </a:spcBef>
              <a:buNone/>
              <a:defRPr sz="2100" b="1" spc="0" baseline="0">
                <a:solidFill>
                  <a:srgbClr val="3ED8C3"/>
                </a:solidFill>
                <a:latin typeface="+mj-lt"/>
              </a:defRPr>
            </a:lvl5pPr>
            <a:lvl6pPr marL="0" indent="0">
              <a:lnSpc>
                <a:spcPct val="100000"/>
              </a:lnSpc>
              <a:spcBef>
                <a:spcPts val="0"/>
              </a:spcBef>
              <a:buNone/>
              <a:defRPr sz="2100" b="1" spc="0" baseline="0">
                <a:solidFill>
                  <a:srgbClr val="3ED8C3"/>
                </a:solidFill>
                <a:latin typeface="+mj-lt"/>
              </a:defRPr>
            </a:lvl6pPr>
            <a:lvl7pPr marL="0" indent="0">
              <a:lnSpc>
                <a:spcPct val="100000"/>
              </a:lnSpc>
              <a:spcBef>
                <a:spcPts val="0"/>
              </a:spcBef>
              <a:buNone/>
              <a:defRPr sz="2100" b="1" spc="0" baseline="0">
                <a:solidFill>
                  <a:srgbClr val="3ED8C3"/>
                </a:solidFill>
                <a:latin typeface="+mj-lt"/>
              </a:defRPr>
            </a:lvl7pPr>
            <a:lvl8pPr marL="0" indent="0">
              <a:lnSpc>
                <a:spcPct val="100000"/>
              </a:lnSpc>
              <a:spcBef>
                <a:spcPts val="0"/>
              </a:spcBef>
              <a:buFont typeface="Arial" panose="020B0604020202020204" pitchFamily="34" charset="0"/>
              <a:buNone/>
              <a:defRPr sz="21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100" b="1" i="0" u="none" strike="noStrike" spc="0" baseline="0" smtClean="0">
                <a:solidFill>
                  <a:srgbClr val="3ED8C3"/>
                </a:solidFill>
                <a:latin typeface="+mj-lt"/>
              </a:defRPr>
            </a:lvl9pPr>
          </a:lstStyle>
          <a:p>
            <a:pPr lvl="0"/>
            <a:r>
              <a:rPr lang="en-GB" noProof="0" dirty="0"/>
              <a:t>Headline on first level // for sub-headline </a:t>
            </a:r>
            <a:br>
              <a:rPr lang="en-GB" noProof="0" dirty="0"/>
            </a:br>
            <a:r>
              <a:rPr lang="en-GB" noProof="0" dirty="0"/>
              <a:t>&gt;&gt; Menu &gt; Home &gt; Paragraph &gt; Increase List Level</a:t>
            </a:r>
          </a:p>
          <a:p>
            <a:pPr lvl="1"/>
            <a:r>
              <a:rPr lang="en-GB" noProof="0" dirty="0"/>
              <a:t>Second level</a:t>
            </a:r>
          </a:p>
        </p:txBody>
      </p:sp>
      <p:sp>
        <p:nvSpPr>
          <p:cNvPr id="16" name="Rechteck 21">
            <a:extLst>
              <a:ext uri="{FF2B5EF4-FFF2-40B4-BE49-F238E27FC236}">
                <a16:creationId xmlns:a16="http://schemas.microsoft.com/office/drawing/2014/main" id="{C8F7B283-A530-6B15-AA62-B0B44961AFF3}"/>
              </a:ext>
            </a:extLst>
          </p:cNvPr>
          <p:cNvSpPr/>
          <p:nvPr userDrawn="1"/>
        </p:nvSpPr>
        <p:spPr>
          <a:xfrm rot="21424301">
            <a:off x="6731553" y="2210613"/>
            <a:ext cx="2151848" cy="2062595"/>
          </a:xfrm>
          <a:prstGeom prst="rect">
            <a:avLst/>
          </a:prstGeom>
          <a:solidFill>
            <a:schemeClr val="bg1"/>
          </a:solidFill>
          <a:ln>
            <a:noFill/>
          </a:ln>
          <a:effectLst>
            <a:outerShdw blurRad="635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600" dirty="0" err="1">
              <a:solidFill>
                <a:schemeClr val="bg1"/>
              </a:solidFill>
            </a:endParaRPr>
          </a:p>
        </p:txBody>
      </p:sp>
      <p:pic>
        <p:nvPicPr>
          <p:cNvPr id="17" name="Grafik 22">
            <a:extLst>
              <a:ext uri="{FF2B5EF4-FFF2-40B4-BE49-F238E27FC236}">
                <a16:creationId xmlns:a16="http://schemas.microsoft.com/office/drawing/2014/main" id="{88AEEF35-FBFD-B845-A9B8-A11BE012AB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1424301">
            <a:off x="7684084" y="2037460"/>
            <a:ext cx="247333" cy="253400"/>
          </a:xfrm>
          <a:prstGeom prst="rect">
            <a:avLst/>
          </a:prstGeom>
        </p:spPr>
      </p:pic>
      <p:sp>
        <p:nvSpPr>
          <p:cNvPr id="18" name="Bildplatzhalter 2">
            <a:extLst>
              <a:ext uri="{FF2B5EF4-FFF2-40B4-BE49-F238E27FC236}">
                <a16:creationId xmlns:a16="http://schemas.microsoft.com/office/drawing/2014/main" id="{50A20D09-809A-851A-158C-DE5623BB66E4}"/>
              </a:ext>
            </a:extLst>
          </p:cNvPr>
          <p:cNvSpPr>
            <a:spLocks noGrp="1"/>
          </p:cNvSpPr>
          <p:nvPr>
            <p:ph type="pic" sz="quarter" idx="17" hasCustomPrompt="1"/>
          </p:nvPr>
        </p:nvSpPr>
        <p:spPr>
          <a:xfrm rot="21413710">
            <a:off x="6862339" y="2364588"/>
            <a:ext cx="1890275" cy="1545307"/>
          </a:xfrm>
          <a:solidFill>
            <a:schemeClr val="accent2"/>
          </a:solidFill>
        </p:spPr>
        <p:txBody>
          <a:bodyPr tIns="360000"/>
          <a:lstStyle>
            <a:lvl1pPr algn="ctr">
              <a:defRPr>
                <a:solidFill>
                  <a:schemeClr val="bg1"/>
                </a:solidFill>
              </a:defRPr>
            </a:lvl1pPr>
          </a:lstStyle>
          <a:p>
            <a:r>
              <a:rPr lang="de-DE" dirty="0"/>
              <a:t>Picture </a:t>
            </a:r>
          </a:p>
        </p:txBody>
      </p:sp>
      <p:sp>
        <p:nvSpPr>
          <p:cNvPr id="21" name="Quelle">
            <a:extLst>
              <a:ext uri="{FF2B5EF4-FFF2-40B4-BE49-F238E27FC236}">
                <a16:creationId xmlns:a16="http://schemas.microsoft.com/office/drawing/2014/main" id="{7D12E414-D0D9-15B9-5E67-6BEA4F14D327}"/>
              </a:ext>
            </a:extLst>
          </p:cNvPr>
          <p:cNvSpPr>
            <a:spLocks noGrp="1"/>
          </p:cNvSpPr>
          <p:nvPr>
            <p:ph type="body" orient="vert" idx="31" hasCustomPrompt="1"/>
          </p:nvPr>
        </p:nvSpPr>
        <p:spPr>
          <a:xfrm>
            <a:off x="538163" y="4555050"/>
            <a:ext cx="8062913" cy="216000"/>
          </a:xfrm>
        </p:spPr>
        <p:txBody>
          <a:bodyPr vert="horz" anchor="b" anchorCtr="0">
            <a:noAutofit/>
          </a:bodyPr>
          <a:lstStyle>
            <a:lvl1pPr marL="0" indent="0">
              <a:lnSpc>
                <a:spcPct val="100000"/>
              </a:lnSpc>
              <a:spcBef>
                <a:spcPts val="0"/>
              </a:spcBef>
              <a:buFont typeface="Arial" panose="020B0604020202020204" pitchFamily="34" charset="0"/>
              <a:buNone/>
              <a:defRPr sz="650" b="0" i="0" spc="0" baseline="0">
                <a:solidFill>
                  <a:schemeClr val="accent2"/>
                </a:solidFill>
                <a:latin typeface="+mn-lt"/>
              </a:defRPr>
            </a:lvl1pPr>
            <a:lvl2pPr marL="0" indent="0">
              <a:lnSpc>
                <a:spcPct val="100000"/>
              </a:lnSpc>
              <a:spcBef>
                <a:spcPts val="0"/>
              </a:spcBef>
              <a:buFont typeface="Arial" panose="020B0604020202020204" pitchFamily="34" charset="0"/>
              <a:buNone/>
              <a:defRPr sz="650" b="0" i="0" spc="0" baseline="0">
                <a:solidFill>
                  <a:schemeClr val="accent2"/>
                </a:solidFill>
                <a:latin typeface="+mn-lt"/>
              </a:defRPr>
            </a:lvl2pPr>
            <a:lvl3pPr marL="0" indent="0">
              <a:lnSpc>
                <a:spcPct val="100000"/>
              </a:lnSpc>
              <a:spcBef>
                <a:spcPts val="0"/>
              </a:spcBef>
              <a:buNone/>
              <a:defRPr sz="650" b="0" i="0" spc="0" baseline="0">
                <a:solidFill>
                  <a:schemeClr val="accent2"/>
                </a:solidFill>
                <a:latin typeface="+mn-lt"/>
              </a:defRPr>
            </a:lvl3pPr>
            <a:lvl4pPr marL="0" indent="0">
              <a:lnSpc>
                <a:spcPct val="100000"/>
              </a:lnSpc>
              <a:spcBef>
                <a:spcPts val="0"/>
              </a:spcBef>
              <a:buNone/>
              <a:defRPr sz="650" b="0" i="0" spc="0" baseline="0">
                <a:solidFill>
                  <a:schemeClr val="accent2"/>
                </a:solidFill>
                <a:latin typeface="+mn-lt"/>
              </a:defRPr>
            </a:lvl4pPr>
            <a:lvl5pPr marL="0" indent="0">
              <a:lnSpc>
                <a:spcPct val="100000"/>
              </a:lnSpc>
              <a:spcBef>
                <a:spcPts val="0"/>
              </a:spcBef>
              <a:buNone/>
              <a:defRPr sz="650" b="0" i="0" spc="0" baseline="0">
                <a:solidFill>
                  <a:schemeClr val="accent2"/>
                </a:solidFill>
                <a:latin typeface="+mn-lt"/>
              </a:defRPr>
            </a:lvl5pPr>
            <a:lvl6pPr marL="0" indent="0">
              <a:lnSpc>
                <a:spcPct val="100000"/>
              </a:lnSpc>
              <a:spcBef>
                <a:spcPts val="0"/>
              </a:spcBef>
              <a:buNone/>
              <a:defRPr sz="650" b="0" i="0" spc="0" baseline="0">
                <a:solidFill>
                  <a:schemeClr val="accent2"/>
                </a:solidFill>
                <a:latin typeface="+mn-lt"/>
              </a:defRPr>
            </a:lvl6pPr>
            <a:lvl7pPr marL="0" indent="0">
              <a:lnSpc>
                <a:spcPct val="100000"/>
              </a:lnSpc>
              <a:spcBef>
                <a:spcPts val="0"/>
              </a:spcBef>
              <a:buNone/>
              <a:defRPr sz="650" b="0" i="0" spc="0" baseline="0">
                <a:solidFill>
                  <a:schemeClr val="accent2"/>
                </a:solidFill>
                <a:latin typeface="+mn-lt"/>
              </a:defRPr>
            </a:lvl7pPr>
            <a:lvl8pPr marL="0" indent="0">
              <a:lnSpc>
                <a:spcPct val="100000"/>
              </a:lnSpc>
              <a:spcBef>
                <a:spcPts val="0"/>
              </a:spcBef>
              <a:buFont typeface="Arial" panose="020B0604020202020204" pitchFamily="34" charset="0"/>
              <a:buNone/>
              <a:defRPr sz="650" b="0" i="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0" u="none" strike="noStrike" spc="0" baseline="0" smtClean="0">
                <a:solidFill>
                  <a:schemeClr val="accent2"/>
                </a:solidFill>
                <a:latin typeface="+mn-lt"/>
              </a:defRPr>
            </a:lvl9pPr>
          </a:lstStyle>
          <a:p>
            <a:pPr lvl="0"/>
            <a:r>
              <a:rPr lang="en-US" noProof="0"/>
              <a:t>Source (bold): sample source | # (superscript) sample source | # (superscript) sample source // no further levels</a:t>
            </a:r>
            <a:endParaRPr lang="en-US" noProof="0" dirty="0"/>
          </a:p>
        </p:txBody>
      </p:sp>
      <p:sp>
        <p:nvSpPr>
          <p:cNvPr id="22" name="Text">
            <a:extLst>
              <a:ext uri="{FF2B5EF4-FFF2-40B4-BE49-F238E27FC236}">
                <a16:creationId xmlns:a16="http://schemas.microsoft.com/office/drawing/2014/main" id="{937177A2-5660-EE0F-A723-45CF3ED3FC84}"/>
              </a:ext>
            </a:extLst>
          </p:cNvPr>
          <p:cNvSpPr>
            <a:spLocks noGrp="1"/>
          </p:cNvSpPr>
          <p:nvPr>
            <p:ph type="body" orient="vert" idx="14" hasCustomPrompt="1"/>
          </p:nvPr>
        </p:nvSpPr>
        <p:spPr>
          <a:xfrm>
            <a:off x="715617" y="1606894"/>
            <a:ext cx="5943286" cy="277203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Text for first level // for further text formats (headline, bullets and numbering) &gt;&gt; Menu &gt; Home &gt; Paragraph &gt; Increase List Level </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8"/>
            <a:r>
              <a:rPr lang="en-GB" noProof="0" dirty="0"/>
              <a:t>Ninth level</a:t>
            </a:r>
          </a:p>
        </p:txBody>
      </p:sp>
      <p:pic>
        <p:nvPicPr>
          <p:cNvPr id="23" name="RWE Logo">
            <a:extLst>
              <a:ext uri="{FF2B5EF4-FFF2-40B4-BE49-F238E27FC236}">
                <a16:creationId xmlns:a16="http://schemas.microsoft.com/office/drawing/2014/main" id="{488121FE-34DD-BBCF-6CAE-6E42FFD3FD9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black">
          <a:xfrm>
            <a:off x="538164" y="4896000"/>
            <a:ext cx="216000" cy="62177"/>
          </a:xfrm>
          <a:prstGeom prst="rect">
            <a:avLst/>
          </a:prstGeom>
        </p:spPr>
      </p:pic>
    </p:spTree>
    <p:extLst>
      <p:ext uri="{BB962C8B-B14F-4D97-AF65-F5344CB8AC3E}">
        <p14:creationId xmlns:p14="http://schemas.microsoft.com/office/powerpoint/2010/main" val="1528334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9B894B-8B1A-31FB-7A43-B7AB33F8C3F3}"/>
              </a:ext>
            </a:extLst>
          </p:cNvPr>
          <p:cNvSpPr>
            <a:spLocks noGrp="1"/>
          </p:cNvSpPr>
          <p:nvPr>
            <p:ph type="sldNum" sz="quarter" idx="10"/>
          </p:nvPr>
        </p:nvSpPr>
        <p:spPr/>
        <p:txBody>
          <a:bodyPr/>
          <a:lstStyle/>
          <a:p>
            <a:r>
              <a:rPr lang="en-GB"/>
              <a:t>Page </a:t>
            </a:r>
            <a:fld id="{677F1DB9-6BD1-4662-AD32-A5C07CCC53B6}" type="slidenum">
              <a:rPr lang="en-GB" sz="600" smtClean="0"/>
              <a:pPr/>
              <a:t>‹#›</a:t>
            </a:fld>
            <a:endParaRPr lang="en-GB"/>
          </a:p>
        </p:txBody>
      </p:sp>
      <p:sp>
        <p:nvSpPr>
          <p:cNvPr id="4" name="Date Placeholder 3">
            <a:extLst>
              <a:ext uri="{FF2B5EF4-FFF2-40B4-BE49-F238E27FC236}">
                <a16:creationId xmlns:a16="http://schemas.microsoft.com/office/drawing/2014/main" id="{DC5E829C-50B9-0B07-8AD5-4D0FF24C4B76}"/>
              </a:ext>
            </a:extLst>
          </p:cNvPr>
          <p:cNvSpPr>
            <a:spLocks noGrp="1"/>
          </p:cNvSpPr>
          <p:nvPr>
            <p:ph type="dt" sz="half" idx="11"/>
          </p:nvPr>
        </p:nvSpPr>
        <p:spPr/>
        <p:txBody>
          <a:bodyPr/>
          <a:lstStyle/>
          <a:p>
            <a:fld id="{ED181BB8-C81E-401F-832B-6349D22924FB}" type="datetime1">
              <a:rPr lang="de-DE" smtClean="0"/>
              <a:t>24.01.26</a:t>
            </a:fld>
            <a:endParaRPr lang="en-GB"/>
          </a:p>
        </p:txBody>
      </p:sp>
      <p:sp>
        <p:nvSpPr>
          <p:cNvPr id="5" name="Footer Placeholder 4">
            <a:extLst>
              <a:ext uri="{FF2B5EF4-FFF2-40B4-BE49-F238E27FC236}">
                <a16:creationId xmlns:a16="http://schemas.microsoft.com/office/drawing/2014/main" id="{9FA6E48D-E637-8BF9-40B7-A8FF62D8E6E4}"/>
              </a:ext>
            </a:extLst>
          </p:cNvPr>
          <p:cNvSpPr>
            <a:spLocks noGrp="1"/>
          </p:cNvSpPr>
          <p:nvPr>
            <p:ph type="ftr" sz="quarter" idx="12"/>
          </p:nvPr>
        </p:nvSpPr>
        <p:spPr/>
        <p:txBody>
          <a:bodyPr/>
          <a:lstStyle/>
          <a:p>
            <a:endParaRPr lang="en-US" dirty="0"/>
          </a:p>
        </p:txBody>
      </p:sp>
      <p:sp>
        <p:nvSpPr>
          <p:cNvPr id="6" name="Content Placeholder 2">
            <a:extLst>
              <a:ext uri="{FF2B5EF4-FFF2-40B4-BE49-F238E27FC236}">
                <a16:creationId xmlns:a16="http://schemas.microsoft.com/office/drawing/2014/main" id="{F9537482-CBBD-1E9B-44BE-95F37CD8D67C}"/>
              </a:ext>
            </a:extLst>
          </p:cNvPr>
          <p:cNvSpPr>
            <a:spLocks noGrp="1"/>
          </p:cNvSpPr>
          <p:nvPr>
            <p:ph idx="1"/>
          </p:nvPr>
        </p:nvSpPr>
        <p:spPr>
          <a:xfrm>
            <a:off x="538164" y="1438275"/>
            <a:ext cx="8064000" cy="3238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line/Subheadline">
            <a:extLst>
              <a:ext uri="{FF2B5EF4-FFF2-40B4-BE49-F238E27FC236}">
                <a16:creationId xmlns:a16="http://schemas.microsoft.com/office/drawing/2014/main" id="{4EA409F6-7ADE-7784-D76A-EA6CC79A7690}"/>
              </a:ext>
            </a:extLst>
          </p:cNvPr>
          <p:cNvSpPr>
            <a:spLocks noGrp="1"/>
          </p:cNvSpPr>
          <p:nvPr>
            <p:ph type="body" orient="vert" idx="32" hasCustomPrompt="1"/>
          </p:nvPr>
        </p:nvSpPr>
        <p:spPr>
          <a:xfrm>
            <a:off x="538163" y="358776"/>
            <a:ext cx="8062913" cy="684000"/>
          </a:xfrm>
        </p:spPr>
        <p:txBody>
          <a:bodyPr vert="horz">
            <a:noAutofit/>
          </a:bodyPr>
          <a:lstStyle>
            <a:lvl1pPr marL="0" indent="0">
              <a:lnSpc>
                <a:spcPct val="100000"/>
              </a:lnSpc>
              <a:spcBef>
                <a:spcPts val="0"/>
              </a:spcBef>
              <a:buFont typeface="Arial" panose="020B0604020202020204" pitchFamily="34" charset="0"/>
              <a:buNone/>
              <a:defRPr sz="2100" b="1" spc="0" baseline="0">
                <a:solidFill>
                  <a:schemeClr val="accent2"/>
                </a:solidFill>
                <a:latin typeface="+mj-lt"/>
              </a:defRPr>
            </a:lvl1pPr>
            <a:lvl2pPr marL="0" indent="0">
              <a:lnSpc>
                <a:spcPct val="100000"/>
              </a:lnSpc>
              <a:spcBef>
                <a:spcPts val="0"/>
              </a:spcBef>
              <a:buFont typeface="Arial" panose="020B0604020202020204" pitchFamily="34" charset="0"/>
              <a:buNone/>
              <a:defRPr sz="2100" b="1" spc="0" baseline="0">
                <a:solidFill>
                  <a:srgbClr val="3ED8C3"/>
                </a:solidFill>
                <a:latin typeface="+mj-lt"/>
              </a:defRPr>
            </a:lvl2pPr>
            <a:lvl3pPr marL="0" indent="0">
              <a:lnSpc>
                <a:spcPct val="100000"/>
              </a:lnSpc>
              <a:spcBef>
                <a:spcPts val="0"/>
              </a:spcBef>
              <a:buNone/>
              <a:defRPr sz="2100" b="1" spc="0" baseline="0">
                <a:solidFill>
                  <a:srgbClr val="3ED8C3"/>
                </a:solidFill>
                <a:latin typeface="+mj-lt"/>
              </a:defRPr>
            </a:lvl3pPr>
            <a:lvl4pPr marL="0" indent="0">
              <a:lnSpc>
                <a:spcPct val="100000"/>
              </a:lnSpc>
              <a:spcBef>
                <a:spcPts val="0"/>
              </a:spcBef>
              <a:buNone/>
              <a:defRPr sz="2100" b="1" spc="0" baseline="0">
                <a:solidFill>
                  <a:srgbClr val="3ED8C3"/>
                </a:solidFill>
                <a:latin typeface="+mj-lt"/>
              </a:defRPr>
            </a:lvl4pPr>
            <a:lvl5pPr marL="0" indent="0">
              <a:lnSpc>
                <a:spcPct val="100000"/>
              </a:lnSpc>
              <a:spcBef>
                <a:spcPts val="0"/>
              </a:spcBef>
              <a:buNone/>
              <a:defRPr sz="2100" b="1" spc="0" baseline="0">
                <a:solidFill>
                  <a:srgbClr val="3ED8C3"/>
                </a:solidFill>
                <a:latin typeface="+mj-lt"/>
              </a:defRPr>
            </a:lvl5pPr>
            <a:lvl6pPr marL="0" indent="0">
              <a:lnSpc>
                <a:spcPct val="100000"/>
              </a:lnSpc>
              <a:spcBef>
                <a:spcPts val="0"/>
              </a:spcBef>
              <a:buNone/>
              <a:defRPr sz="2100" b="1" spc="0" baseline="0">
                <a:solidFill>
                  <a:srgbClr val="3ED8C3"/>
                </a:solidFill>
                <a:latin typeface="+mj-lt"/>
              </a:defRPr>
            </a:lvl6pPr>
            <a:lvl7pPr marL="0" indent="0">
              <a:lnSpc>
                <a:spcPct val="100000"/>
              </a:lnSpc>
              <a:spcBef>
                <a:spcPts val="0"/>
              </a:spcBef>
              <a:buNone/>
              <a:defRPr sz="2100" b="1" spc="0" baseline="0">
                <a:solidFill>
                  <a:srgbClr val="3ED8C3"/>
                </a:solidFill>
                <a:latin typeface="+mj-lt"/>
              </a:defRPr>
            </a:lvl7pPr>
            <a:lvl8pPr marL="0" indent="0">
              <a:lnSpc>
                <a:spcPct val="100000"/>
              </a:lnSpc>
              <a:spcBef>
                <a:spcPts val="0"/>
              </a:spcBef>
              <a:buFont typeface="Arial" panose="020B0604020202020204" pitchFamily="34" charset="0"/>
              <a:buNone/>
              <a:defRPr sz="21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100" b="1" i="0" u="none" strike="noStrike" spc="0" baseline="0" smtClean="0">
                <a:solidFill>
                  <a:srgbClr val="3ED8C3"/>
                </a:solidFill>
                <a:latin typeface="+mj-lt"/>
              </a:defRPr>
            </a:lvl9pPr>
          </a:lstStyle>
          <a:p>
            <a:pPr lvl="0"/>
            <a:r>
              <a:rPr lang="en-GB" noProof="0" dirty="0"/>
              <a:t>Headline on first level // for sub-headline </a:t>
            </a:r>
            <a:br>
              <a:rPr lang="en-GB" noProof="0" dirty="0"/>
            </a:br>
            <a:r>
              <a:rPr lang="en-GB" noProof="0" dirty="0"/>
              <a:t>&gt;&gt; Menu &gt; Home &gt; Paragraph &gt; Increase List Level</a:t>
            </a:r>
          </a:p>
          <a:p>
            <a:pPr lvl="1"/>
            <a:r>
              <a:rPr lang="en-GB" noProof="0" dirty="0"/>
              <a:t>Second level</a:t>
            </a:r>
          </a:p>
        </p:txBody>
      </p:sp>
    </p:spTree>
    <p:extLst>
      <p:ext uri="{BB962C8B-B14F-4D97-AF65-F5344CB8AC3E}">
        <p14:creationId xmlns:p14="http://schemas.microsoft.com/office/powerpoint/2010/main" val="1517844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dele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455AF11-A060-4B30-B51E-05DE7FE53C64}" type="datetime1">
              <a:rPr lang="de-DE" smtClean="0"/>
              <a:t>24.01.26</a:t>
            </a:fld>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Headline/Subheadline">
            <a:extLst>
              <a:ext uri="{FF2B5EF4-FFF2-40B4-BE49-F238E27FC236}">
                <a16:creationId xmlns:a16="http://schemas.microsoft.com/office/drawing/2014/main" id="{F94611F3-792C-C312-162A-BBBD3D140BD9}"/>
              </a:ext>
            </a:extLst>
          </p:cNvPr>
          <p:cNvSpPr>
            <a:spLocks noGrp="1"/>
          </p:cNvSpPr>
          <p:nvPr>
            <p:ph type="body" orient="vert" idx="32"/>
          </p:nvPr>
        </p:nvSpPr>
        <p:spPr>
          <a:xfrm>
            <a:off x="538163" y="358776"/>
            <a:ext cx="8062913" cy="684000"/>
          </a:xfrm>
        </p:spPr>
        <p:txBody>
          <a:bodyPr vert="horz">
            <a:noAutofit/>
          </a:bodyPr>
          <a:lstStyle>
            <a:lvl1pPr marL="0" indent="0">
              <a:lnSpc>
                <a:spcPct val="100000"/>
              </a:lnSpc>
              <a:spcBef>
                <a:spcPts val="0"/>
              </a:spcBef>
              <a:buFont typeface="Arial" panose="020B0604020202020204" pitchFamily="34" charset="0"/>
              <a:buNone/>
              <a:defRPr sz="2100" b="1" spc="0" baseline="0">
                <a:solidFill>
                  <a:schemeClr val="accent2"/>
                </a:solidFill>
                <a:latin typeface="+mj-lt"/>
              </a:defRPr>
            </a:lvl1pPr>
            <a:lvl2pPr marL="0" indent="0">
              <a:lnSpc>
                <a:spcPct val="100000"/>
              </a:lnSpc>
              <a:spcBef>
                <a:spcPts val="0"/>
              </a:spcBef>
              <a:buFont typeface="Arial" panose="020B0604020202020204" pitchFamily="34" charset="0"/>
              <a:buNone/>
              <a:defRPr sz="2100" b="1" spc="0" baseline="0">
                <a:solidFill>
                  <a:srgbClr val="3ED8C3"/>
                </a:solidFill>
                <a:latin typeface="+mj-lt"/>
              </a:defRPr>
            </a:lvl2pPr>
            <a:lvl3pPr marL="0" indent="0">
              <a:lnSpc>
                <a:spcPct val="100000"/>
              </a:lnSpc>
              <a:spcBef>
                <a:spcPts val="0"/>
              </a:spcBef>
              <a:buNone/>
              <a:defRPr sz="2100" b="1" spc="0" baseline="0">
                <a:solidFill>
                  <a:srgbClr val="3ED8C3"/>
                </a:solidFill>
                <a:latin typeface="+mj-lt"/>
              </a:defRPr>
            </a:lvl3pPr>
            <a:lvl4pPr marL="0" indent="0">
              <a:lnSpc>
                <a:spcPct val="100000"/>
              </a:lnSpc>
              <a:spcBef>
                <a:spcPts val="0"/>
              </a:spcBef>
              <a:buNone/>
              <a:defRPr sz="2100" b="1" spc="0" baseline="0">
                <a:solidFill>
                  <a:srgbClr val="3ED8C3"/>
                </a:solidFill>
                <a:latin typeface="+mj-lt"/>
              </a:defRPr>
            </a:lvl4pPr>
            <a:lvl5pPr marL="0" indent="0">
              <a:lnSpc>
                <a:spcPct val="100000"/>
              </a:lnSpc>
              <a:spcBef>
                <a:spcPts val="0"/>
              </a:spcBef>
              <a:buNone/>
              <a:defRPr sz="2100" b="1" spc="0" baseline="0">
                <a:solidFill>
                  <a:srgbClr val="3ED8C3"/>
                </a:solidFill>
                <a:latin typeface="+mj-lt"/>
              </a:defRPr>
            </a:lvl5pPr>
            <a:lvl6pPr marL="0" indent="0">
              <a:lnSpc>
                <a:spcPct val="100000"/>
              </a:lnSpc>
              <a:spcBef>
                <a:spcPts val="0"/>
              </a:spcBef>
              <a:buNone/>
              <a:defRPr sz="2100" b="1" spc="0" baseline="0">
                <a:solidFill>
                  <a:srgbClr val="3ED8C3"/>
                </a:solidFill>
                <a:latin typeface="+mj-lt"/>
              </a:defRPr>
            </a:lvl6pPr>
            <a:lvl7pPr marL="0" indent="0">
              <a:lnSpc>
                <a:spcPct val="100000"/>
              </a:lnSpc>
              <a:spcBef>
                <a:spcPts val="0"/>
              </a:spcBef>
              <a:buNone/>
              <a:defRPr sz="2100" b="1" spc="0" baseline="0">
                <a:solidFill>
                  <a:srgbClr val="3ED8C3"/>
                </a:solidFill>
                <a:latin typeface="+mj-lt"/>
              </a:defRPr>
            </a:lvl7pPr>
            <a:lvl8pPr marL="0" indent="0">
              <a:lnSpc>
                <a:spcPct val="100000"/>
              </a:lnSpc>
              <a:spcBef>
                <a:spcPts val="0"/>
              </a:spcBef>
              <a:buFont typeface="Arial" panose="020B0604020202020204" pitchFamily="34" charset="0"/>
              <a:buNone/>
              <a:defRPr sz="21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100" b="1" i="0" u="none" strike="noStrike" spc="0" baseline="0" smtClean="0">
                <a:solidFill>
                  <a:srgbClr val="3ED8C3"/>
                </a:solidFill>
                <a:latin typeface="+mj-lt"/>
              </a:defRPr>
            </a:lvl9pPr>
          </a:lstStyle>
          <a:p>
            <a:pPr lvl="0"/>
            <a:endParaRPr lang="en-GB" noProof="0" dirty="0"/>
          </a:p>
          <a:p>
            <a:pPr lvl="1"/>
            <a:r>
              <a:rPr lang="en-GB" noProof="0" dirty="0"/>
              <a:t>Second level</a:t>
            </a:r>
          </a:p>
        </p:txBody>
      </p:sp>
    </p:spTree>
    <p:extLst>
      <p:ext uri="{BB962C8B-B14F-4D97-AF65-F5344CB8AC3E}">
        <p14:creationId xmlns:p14="http://schemas.microsoft.com/office/powerpoint/2010/main" val="269649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ight picture">
    <p:spTree>
      <p:nvGrpSpPr>
        <p:cNvPr id="1" name=""/>
        <p:cNvGrpSpPr/>
        <p:nvPr/>
      </p:nvGrpSpPr>
      <p:grpSpPr>
        <a:xfrm>
          <a:off x="0" y="0"/>
          <a:ext cx="0" cy="0"/>
          <a:chOff x="0" y="0"/>
          <a:chExt cx="0" cy="0"/>
        </a:xfrm>
      </p:grpSpPr>
      <p:sp>
        <p:nvSpPr>
          <p:cNvPr id="28" name="Foliennummer">
            <a:extLst>
              <a:ext uri="{FF2B5EF4-FFF2-40B4-BE49-F238E27FC236}">
                <a16:creationId xmlns:a16="http://schemas.microsoft.com/office/drawing/2014/main" id="{F5C2CA7C-AD4B-4E9D-9775-D2BDACE850F6}"/>
              </a:ext>
            </a:extLst>
          </p:cNvPr>
          <p:cNvSpPr>
            <a:spLocks noGrp="1"/>
          </p:cNvSpPr>
          <p:nvPr>
            <p:ph type="sldNum" sz="quarter" idx="25"/>
          </p:nvPr>
        </p:nvSpPr>
        <p:spPr>
          <a:xfrm>
            <a:off x="8098164" y="5292000"/>
            <a:ext cx="504000" cy="108000"/>
          </a:xfrm>
        </p:spPr>
        <p:txBody>
          <a:bodyPr/>
          <a:lstStyle/>
          <a:p>
            <a:r>
              <a:rPr lang="en-GB"/>
              <a:t>Page </a:t>
            </a:r>
            <a:fld id="{677F1DB9-6BD1-4662-AD32-A5C07CCC53B6}" type="slidenum">
              <a:rPr lang="en-GB" sz="600" smtClean="0"/>
              <a:pPr/>
              <a:t>‹#›</a:t>
            </a:fld>
            <a:endParaRPr lang="en-GB"/>
          </a:p>
        </p:txBody>
      </p:sp>
      <p:sp>
        <p:nvSpPr>
          <p:cNvPr id="27" name="Fußzeile">
            <a:extLst>
              <a:ext uri="{FF2B5EF4-FFF2-40B4-BE49-F238E27FC236}">
                <a16:creationId xmlns:a16="http://schemas.microsoft.com/office/drawing/2014/main" id="{E9004F84-FAC1-4218-9DBA-208A8E5F5644}"/>
              </a:ext>
            </a:extLst>
          </p:cNvPr>
          <p:cNvSpPr>
            <a:spLocks noGrp="1"/>
          </p:cNvSpPr>
          <p:nvPr>
            <p:ph type="ftr" sz="quarter" idx="24"/>
          </p:nvPr>
        </p:nvSpPr>
        <p:spPr>
          <a:xfrm>
            <a:off x="1440000" y="5292000"/>
            <a:ext cx="6588000" cy="108000"/>
          </a:xfrm>
        </p:spPr>
        <p:txBody>
          <a:bodyPr/>
          <a:lstStyle/>
          <a:p>
            <a:r>
              <a:rPr lang="en-US"/>
              <a:t>Janus Solar and Battery Storage Project | County of Colusa Board of Supervisors | 02.25.2025</a:t>
            </a:r>
            <a:endParaRPr lang="en-GB"/>
          </a:p>
        </p:txBody>
      </p:sp>
      <p:sp>
        <p:nvSpPr>
          <p:cNvPr id="26" name="Datum">
            <a:extLst>
              <a:ext uri="{FF2B5EF4-FFF2-40B4-BE49-F238E27FC236}">
                <a16:creationId xmlns:a16="http://schemas.microsoft.com/office/drawing/2014/main" id="{6DABE8B3-529F-42C1-AD18-018928849731}"/>
              </a:ext>
            </a:extLst>
          </p:cNvPr>
          <p:cNvSpPr>
            <a:spLocks noGrp="1"/>
          </p:cNvSpPr>
          <p:nvPr>
            <p:ph type="dt" sz="half" idx="23"/>
          </p:nvPr>
        </p:nvSpPr>
        <p:spPr>
          <a:xfrm>
            <a:off x="863999" y="5292000"/>
            <a:ext cx="504000" cy="108000"/>
          </a:xfrm>
        </p:spPr>
        <p:txBody>
          <a:bodyPr/>
          <a:lstStyle/>
          <a:p>
            <a:fld id="{BD35BABE-1838-4F84-978D-8AC43216DC98}" type="datetime1">
              <a:rPr lang="de-DE" smtClean="0"/>
              <a:t>24.01.26</a:t>
            </a:fld>
            <a:endParaRPr lang="en-GB"/>
          </a:p>
        </p:txBody>
      </p:sp>
      <p:sp>
        <p:nvSpPr>
          <p:cNvPr id="10" name="Bild">
            <a:extLst>
              <a:ext uri="{FF2B5EF4-FFF2-40B4-BE49-F238E27FC236}">
                <a16:creationId xmlns:a16="http://schemas.microsoft.com/office/drawing/2014/main" id="{C4E2C5A4-8A4B-4CCA-9017-D87D8894103F}"/>
              </a:ext>
            </a:extLst>
          </p:cNvPr>
          <p:cNvSpPr>
            <a:spLocks noGrp="1"/>
          </p:cNvSpPr>
          <p:nvPr>
            <p:ph type="pic" sz="quarter" idx="17" hasCustomPrompt="1"/>
          </p:nvPr>
        </p:nvSpPr>
        <p:spPr bwMode="ltGray">
          <a:xfrm>
            <a:off x="1" y="0"/>
            <a:ext cx="9144000" cy="5148263"/>
          </a:xfrm>
          <a:blipFill>
            <a:blip r:embed="rId2" cstate="screen">
              <a:extLst>
                <a:ext uri="{28A0092B-C50C-407E-A947-70E740481C1C}">
                  <a14:useLocalDpi xmlns:a14="http://schemas.microsoft.com/office/drawing/2010/main"/>
                </a:ext>
              </a:extLst>
            </a:blip>
            <a:stretch>
              <a:fillRect/>
            </a:stretch>
          </a:blipFill>
        </p:spPr>
        <p:txBody>
          <a:bodyPr anchor="t" anchorCtr="0"/>
          <a:lstStyle>
            <a:lvl1pPr algn="ctr">
              <a:spcBef>
                <a:spcPts val="0"/>
              </a:spcBef>
              <a:defRPr>
                <a:solidFill>
                  <a:schemeClr val="accent2"/>
                </a:solidFill>
              </a:defRPr>
            </a:lvl1pPr>
          </a:lstStyle>
          <a:p>
            <a:br>
              <a:rPr lang="en-GB"/>
            </a:br>
            <a:br>
              <a:rPr lang="en-GB"/>
            </a:br>
            <a:br>
              <a:rPr lang="en-GB"/>
            </a:br>
            <a:br>
              <a:rPr lang="en-GB"/>
            </a:br>
            <a:r>
              <a:rPr lang="en-GB"/>
              <a:t>Insert light picture via menu:</a:t>
            </a:r>
            <a:br>
              <a:rPr lang="en-GB"/>
            </a:br>
            <a:r>
              <a:rPr lang="en-GB"/>
              <a:t>Insert &gt; Pictures</a:t>
            </a:r>
          </a:p>
        </p:txBody>
      </p:sp>
      <p:sp>
        <p:nvSpPr>
          <p:cNvPr id="30" name="Energiefeld">
            <a:extLst>
              <a:ext uri="{FF2B5EF4-FFF2-40B4-BE49-F238E27FC236}">
                <a16:creationId xmlns:a16="http://schemas.microsoft.com/office/drawing/2014/main" id="{4676040A-E8CD-47CB-9984-466DF1FA391B}"/>
              </a:ext>
            </a:extLst>
          </p:cNvPr>
          <p:cNvSpPr>
            <a:spLocks noGrp="1" noChangeAspect="1"/>
          </p:cNvSpPr>
          <p:nvPr>
            <p:ph type="body" orient="vert" idx="26" hasCustomPrompt="1"/>
          </p:nvPr>
        </p:nvSpPr>
        <p:spPr bwMode="gray">
          <a:xfrm>
            <a:off x="5590800" y="1980263"/>
            <a:ext cx="3553200" cy="3168000"/>
          </a:xfrm>
          <a:blipFill>
            <a:blip r:embed="rId3" cstate="screen">
              <a:extLst>
                <a:ext uri="{28A0092B-C50C-407E-A947-70E740481C1C}">
                  <a14:useLocalDpi xmlns:a14="http://schemas.microsoft.com/office/drawing/2010/main"/>
                </a:ext>
              </a:extLst>
            </a:blip>
            <a:stretch>
              <a:fillRect/>
            </a:stretch>
          </a:blipFill>
        </p:spPr>
        <p:txBody>
          <a:bodyPr vert="horz" wrap="none" tIns="3240000" bIns="0" anchor="t" anchorCtr="0">
            <a:noAutofit/>
          </a:bodyPr>
          <a:lstStyle>
            <a:lvl1pPr marL="0" indent="0">
              <a:lnSpc>
                <a:spcPct val="100000"/>
              </a:lnSpc>
              <a:spcBef>
                <a:spcPts val="0"/>
              </a:spcBef>
              <a:buFont typeface="Arial" panose="020B0604020202020204" pitchFamily="34" charset="0"/>
              <a:buNone/>
              <a:defRPr sz="650" b="0" i="1" spc="0" baseline="0">
                <a:solidFill>
                  <a:schemeClr val="accent2"/>
                </a:solidFill>
                <a:latin typeface="+mn-lt"/>
              </a:defRPr>
            </a:lvl1pPr>
            <a:lvl2pPr marL="0" indent="0">
              <a:lnSpc>
                <a:spcPct val="100000"/>
              </a:lnSpc>
              <a:spcBef>
                <a:spcPts val="0"/>
              </a:spcBef>
              <a:buFont typeface="Arial" panose="020B0604020202020204" pitchFamily="34" charset="0"/>
              <a:buNone/>
              <a:defRPr sz="650" b="0" i="1" spc="0" baseline="0">
                <a:solidFill>
                  <a:schemeClr val="accent2"/>
                </a:solidFill>
                <a:latin typeface="+mn-lt"/>
              </a:defRPr>
            </a:lvl2pPr>
            <a:lvl3pPr marL="0" indent="0">
              <a:lnSpc>
                <a:spcPct val="100000"/>
              </a:lnSpc>
              <a:spcBef>
                <a:spcPts val="0"/>
              </a:spcBef>
              <a:buNone/>
              <a:defRPr sz="650" b="0" i="1" spc="0" baseline="0">
                <a:solidFill>
                  <a:schemeClr val="accent2"/>
                </a:solidFill>
                <a:latin typeface="+mn-lt"/>
              </a:defRPr>
            </a:lvl3pPr>
            <a:lvl4pPr marL="0" indent="0">
              <a:lnSpc>
                <a:spcPct val="100000"/>
              </a:lnSpc>
              <a:spcBef>
                <a:spcPts val="0"/>
              </a:spcBef>
              <a:buNone/>
              <a:defRPr sz="650" b="0" i="1" spc="0" baseline="0">
                <a:solidFill>
                  <a:schemeClr val="accent2"/>
                </a:solidFill>
                <a:latin typeface="+mn-lt"/>
              </a:defRPr>
            </a:lvl4pPr>
            <a:lvl5pPr marL="0" indent="0">
              <a:lnSpc>
                <a:spcPct val="100000"/>
              </a:lnSpc>
              <a:spcBef>
                <a:spcPts val="0"/>
              </a:spcBef>
              <a:buNone/>
              <a:defRPr sz="650" b="0" i="1" spc="0" baseline="0">
                <a:solidFill>
                  <a:schemeClr val="accent2"/>
                </a:solidFill>
                <a:latin typeface="+mn-lt"/>
              </a:defRPr>
            </a:lvl5pPr>
            <a:lvl6pPr marL="0" indent="0">
              <a:lnSpc>
                <a:spcPct val="100000"/>
              </a:lnSpc>
              <a:spcBef>
                <a:spcPts val="0"/>
              </a:spcBef>
              <a:buNone/>
              <a:defRPr sz="650" b="0" i="1" spc="0" baseline="0">
                <a:solidFill>
                  <a:schemeClr val="accent2"/>
                </a:solidFill>
                <a:latin typeface="+mn-lt"/>
              </a:defRPr>
            </a:lvl6pPr>
            <a:lvl7pPr marL="0" indent="0">
              <a:lnSpc>
                <a:spcPct val="100000"/>
              </a:lnSpc>
              <a:spcBef>
                <a:spcPts val="0"/>
              </a:spcBef>
              <a:buNone/>
              <a:defRPr sz="650" b="0" i="1" spc="0" baseline="0">
                <a:solidFill>
                  <a:schemeClr val="accent2"/>
                </a:solidFill>
                <a:latin typeface="+mn-lt"/>
              </a:defRPr>
            </a:lvl7pPr>
            <a:lvl8pPr marL="0" indent="0">
              <a:lnSpc>
                <a:spcPct val="100000"/>
              </a:lnSpc>
              <a:spcBef>
                <a:spcPts val="0"/>
              </a:spcBef>
              <a:buFont typeface="Arial" panose="020B0604020202020204" pitchFamily="34" charset="0"/>
              <a:buNone/>
              <a:defRPr sz="650"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1" u="none" strike="noStrike" spc="0" baseline="0" smtClean="0">
                <a:solidFill>
                  <a:schemeClr val="accent2"/>
                </a:solidFill>
                <a:latin typeface="+mn-lt"/>
              </a:defRPr>
            </a:lvl9pPr>
          </a:lstStyle>
          <a:p>
            <a:pPr lvl="0"/>
            <a:r>
              <a:rPr lang="en-GB" noProof="0"/>
              <a:t>Scale or delete the energy field if necessary (see also library for alternative versions of energy fields)</a:t>
            </a:r>
          </a:p>
        </p:txBody>
      </p:sp>
      <p:sp>
        <p:nvSpPr>
          <p:cNvPr id="9" name="RWE Logo">
            <a:extLst>
              <a:ext uri="{FF2B5EF4-FFF2-40B4-BE49-F238E27FC236}">
                <a16:creationId xmlns:a16="http://schemas.microsoft.com/office/drawing/2014/main" id="{69B08FAB-2E4B-44DB-84AA-CA508F18FEC4}"/>
              </a:ext>
            </a:extLst>
          </p:cNvPr>
          <p:cNvSpPr>
            <a:spLocks noGrp="1" noChangeAspect="1"/>
          </p:cNvSpPr>
          <p:nvPr>
            <p:ph type="body" orient="vert" idx="13" hasCustomPrompt="1"/>
          </p:nvPr>
        </p:nvSpPr>
        <p:spPr>
          <a:xfrm>
            <a:off x="3942000" y="288000"/>
            <a:ext cx="1260000" cy="360000"/>
          </a:xfrm>
          <a:blipFill>
            <a:blip r:embed="rId4" cstate="screen">
              <a:extLst>
                <a:ext uri="{28A0092B-C50C-407E-A947-70E740481C1C}">
                  <a14:useLocalDpi xmlns:a14="http://schemas.microsoft.com/office/drawing/2010/main"/>
                </a:ext>
              </a:extLst>
            </a:blip>
            <a:stretch>
              <a:fillRect/>
            </a:stretch>
          </a:blipFill>
        </p:spPr>
        <p:txBody>
          <a:bodyPr vert="horz" wrap="none" tIns="0" bIns="1080000" anchor="b" anchorCtr="0">
            <a:noAutofit/>
          </a:bodyPr>
          <a:lstStyle>
            <a:lvl1pPr marL="0" indent="0">
              <a:lnSpc>
                <a:spcPct val="100000"/>
              </a:lnSpc>
              <a:spcBef>
                <a:spcPts val="0"/>
              </a:spcBef>
              <a:buFont typeface="Arial" panose="020B0604020202020204" pitchFamily="34" charset="0"/>
              <a:buNone/>
              <a:defRPr sz="650" b="0" i="1" spc="-20" baseline="0">
                <a:solidFill>
                  <a:schemeClr val="accent2"/>
                </a:solidFill>
                <a:latin typeface="+mn-lt"/>
              </a:defRPr>
            </a:lvl1pPr>
            <a:lvl2pPr marL="0" indent="0">
              <a:lnSpc>
                <a:spcPct val="100000"/>
              </a:lnSpc>
              <a:spcBef>
                <a:spcPts val="0"/>
              </a:spcBef>
              <a:buFont typeface="Arial" panose="020B0604020202020204" pitchFamily="34" charset="0"/>
              <a:buNone/>
              <a:defRPr sz="650" b="0" i="1" spc="-20" baseline="0">
                <a:solidFill>
                  <a:schemeClr val="accent2"/>
                </a:solidFill>
                <a:latin typeface="+mn-lt"/>
              </a:defRPr>
            </a:lvl2pPr>
            <a:lvl3pPr marL="0" indent="0">
              <a:lnSpc>
                <a:spcPct val="100000"/>
              </a:lnSpc>
              <a:spcBef>
                <a:spcPts val="0"/>
              </a:spcBef>
              <a:buNone/>
              <a:defRPr sz="650" b="0" i="1" spc="-20" baseline="0">
                <a:solidFill>
                  <a:schemeClr val="accent2"/>
                </a:solidFill>
                <a:latin typeface="+mn-lt"/>
              </a:defRPr>
            </a:lvl3pPr>
            <a:lvl4pPr marL="0" indent="0">
              <a:lnSpc>
                <a:spcPct val="100000"/>
              </a:lnSpc>
              <a:spcBef>
                <a:spcPts val="0"/>
              </a:spcBef>
              <a:buNone/>
              <a:defRPr sz="650" b="0" i="1" spc="-20" baseline="0">
                <a:solidFill>
                  <a:schemeClr val="accent2"/>
                </a:solidFill>
                <a:latin typeface="+mn-lt"/>
              </a:defRPr>
            </a:lvl4pPr>
            <a:lvl5pPr marL="0" indent="0">
              <a:lnSpc>
                <a:spcPct val="100000"/>
              </a:lnSpc>
              <a:spcBef>
                <a:spcPts val="0"/>
              </a:spcBef>
              <a:buNone/>
              <a:defRPr sz="650" b="0" i="1" spc="-20" baseline="0">
                <a:solidFill>
                  <a:schemeClr val="accent2"/>
                </a:solidFill>
                <a:latin typeface="+mn-lt"/>
              </a:defRPr>
            </a:lvl5pPr>
            <a:lvl6pPr marL="0" indent="0">
              <a:lnSpc>
                <a:spcPct val="100000"/>
              </a:lnSpc>
              <a:spcBef>
                <a:spcPts val="0"/>
              </a:spcBef>
              <a:buNone/>
              <a:defRPr sz="650" b="0" i="1" spc="-20" baseline="0">
                <a:solidFill>
                  <a:schemeClr val="accent2"/>
                </a:solidFill>
                <a:latin typeface="+mn-lt"/>
              </a:defRPr>
            </a:lvl6pPr>
            <a:lvl7pPr marL="0" indent="0">
              <a:lnSpc>
                <a:spcPct val="100000"/>
              </a:lnSpc>
              <a:spcBef>
                <a:spcPts val="0"/>
              </a:spcBef>
              <a:buNone/>
              <a:defRPr sz="650" b="0" i="1" spc="-20" baseline="0">
                <a:solidFill>
                  <a:schemeClr val="accent2"/>
                </a:solidFill>
                <a:latin typeface="+mn-lt"/>
              </a:defRPr>
            </a:lvl7pPr>
            <a:lvl8pPr marL="0" indent="0">
              <a:lnSpc>
                <a:spcPct val="100000"/>
              </a:lnSpc>
              <a:spcBef>
                <a:spcPts val="0"/>
              </a:spcBef>
              <a:buFont typeface="Arial" panose="020B0604020202020204" pitchFamily="34" charset="0"/>
              <a:buNone/>
              <a:defRPr sz="650" b="0" i="1" spc="-2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1" u="none" strike="noStrike" baseline="0" smtClean="0">
                <a:solidFill>
                  <a:schemeClr val="accent2"/>
                </a:solidFill>
                <a:latin typeface="+mn-lt"/>
              </a:defRPr>
            </a:lvl9pPr>
          </a:lstStyle>
          <a:p>
            <a:pPr lvl="0"/>
            <a:r>
              <a:rPr lang="en-GB" noProof="0"/>
              <a:t>Do not remove or delete the logo</a:t>
            </a:r>
          </a:p>
        </p:txBody>
      </p:sp>
      <p:sp>
        <p:nvSpPr>
          <p:cNvPr id="25" name="Thema/Unterthema">
            <a:extLst>
              <a:ext uri="{FF2B5EF4-FFF2-40B4-BE49-F238E27FC236}">
                <a16:creationId xmlns:a16="http://schemas.microsoft.com/office/drawing/2014/main" id="{C7315163-9CD4-4B8E-B886-F507B96D6E6B}"/>
              </a:ext>
            </a:extLst>
          </p:cNvPr>
          <p:cNvSpPr>
            <a:spLocks noGrp="1"/>
          </p:cNvSpPr>
          <p:nvPr>
            <p:ph type="body" orient="vert" idx="22" hasCustomPrompt="1"/>
          </p:nvPr>
        </p:nvSpPr>
        <p:spPr>
          <a:xfrm>
            <a:off x="538163" y="2160589"/>
            <a:ext cx="8062913" cy="2519361"/>
          </a:xfrm>
        </p:spPr>
        <p:txBody>
          <a:bodyPr vert="horz">
            <a:normAutofit/>
          </a:bodyPr>
          <a:lstStyle>
            <a:lvl1pPr marL="0" indent="0">
              <a:lnSpc>
                <a:spcPct val="100000"/>
              </a:lnSpc>
              <a:spcBef>
                <a:spcPts val="0"/>
              </a:spcBef>
              <a:buFont typeface="Arial" panose="020B0604020202020204" pitchFamily="34" charset="0"/>
              <a:buNone/>
              <a:defRPr sz="3400" b="1" spc="0" baseline="0">
                <a:solidFill>
                  <a:schemeClr val="accent2"/>
                </a:solidFill>
                <a:latin typeface="+mj-lt"/>
              </a:defRPr>
            </a:lvl1pPr>
            <a:lvl2pPr marL="0" indent="0">
              <a:lnSpc>
                <a:spcPct val="100000"/>
              </a:lnSpc>
              <a:spcBef>
                <a:spcPts val="1600"/>
              </a:spcBef>
              <a:buFont typeface="Arial" panose="020B0604020202020204" pitchFamily="34" charset="0"/>
              <a:buNone/>
              <a:defRPr sz="1800" b="1" spc="0" baseline="0">
                <a:solidFill>
                  <a:schemeClr val="accent2"/>
                </a:solidFill>
                <a:latin typeface="+mj-lt"/>
              </a:defRPr>
            </a:lvl2pPr>
            <a:lvl3pPr marL="0" indent="0">
              <a:lnSpc>
                <a:spcPct val="100000"/>
              </a:lnSpc>
              <a:spcBef>
                <a:spcPts val="1000"/>
              </a:spcBef>
              <a:buNone/>
              <a:defRPr sz="1200" b="0" spc="0" baseline="0">
                <a:solidFill>
                  <a:schemeClr val="accent2"/>
                </a:solidFill>
                <a:latin typeface="+mn-lt"/>
              </a:defRPr>
            </a:lvl3pPr>
            <a:lvl4pPr marL="0" indent="0">
              <a:lnSpc>
                <a:spcPct val="100000"/>
              </a:lnSpc>
              <a:spcBef>
                <a:spcPts val="0"/>
              </a:spcBef>
              <a:buNone/>
              <a:defRPr sz="1200" b="0" spc="0" baseline="0">
                <a:solidFill>
                  <a:schemeClr val="accent2"/>
                </a:solidFill>
                <a:latin typeface="+mn-lt"/>
              </a:defRPr>
            </a:lvl4pPr>
            <a:lvl5pPr marL="0" indent="0">
              <a:lnSpc>
                <a:spcPct val="100000"/>
              </a:lnSpc>
              <a:spcBef>
                <a:spcPts val="0"/>
              </a:spcBef>
              <a:buNone/>
              <a:defRPr sz="1200" b="0" spc="0" baseline="0">
                <a:solidFill>
                  <a:schemeClr val="accent2"/>
                </a:solidFill>
                <a:latin typeface="+mn-lt"/>
              </a:defRPr>
            </a:lvl5pPr>
            <a:lvl6pPr marL="0" indent="0">
              <a:lnSpc>
                <a:spcPct val="100000"/>
              </a:lnSpc>
              <a:spcBef>
                <a:spcPts val="0"/>
              </a:spcBef>
              <a:buNone/>
              <a:defRPr sz="1200" b="0" spc="0" baseline="0">
                <a:solidFill>
                  <a:schemeClr val="accent2"/>
                </a:solidFill>
                <a:latin typeface="+mn-lt"/>
              </a:defRPr>
            </a:lvl6pPr>
            <a:lvl7pPr marL="0" indent="0">
              <a:lnSpc>
                <a:spcPct val="100000"/>
              </a:lnSpc>
              <a:spcBef>
                <a:spcPts val="0"/>
              </a:spcBef>
              <a:buNone/>
              <a:defRPr sz="1200" b="0" spc="0" baseline="0">
                <a:solidFill>
                  <a:schemeClr val="accent2"/>
                </a:solidFill>
                <a:latin typeface="+mn-lt"/>
              </a:defRPr>
            </a:lvl7pPr>
            <a:lvl8pPr marL="0" indent="0">
              <a:lnSpc>
                <a:spcPct val="100000"/>
              </a:lnSpc>
              <a:spcBef>
                <a:spcPts val="0"/>
              </a:spcBef>
              <a:buFont typeface="Arial" panose="020B0604020202020204" pitchFamily="34" charset="0"/>
              <a:buNone/>
              <a:defRPr sz="1200" b="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1200" b="0" i="0" u="none" strike="noStrike" spc="0" baseline="0" smtClean="0">
                <a:solidFill>
                  <a:schemeClr val="accent2"/>
                </a:solidFill>
                <a:latin typeface="+mn-lt"/>
              </a:defRPr>
            </a:lvl9pPr>
          </a:lstStyle>
          <a:p>
            <a:pPr lvl="0"/>
            <a:r>
              <a:rPr lang="en-GB" noProof="0"/>
              <a:t>Subject of the presentation on the first level // for subtopic and additional information </a:t>
            </a:r>
            <a:br>
              <a:rPr lang="en-GB" noProof="0"/>
            </a:br>
            <a:r>
              <a:rPr lang="en-GB" noProof="0"/>
              <a:t>&gt;&gt; Increase List Level </a:t>
            </a:r>
          </a:p>
          <a:p>
            <a:pPr lvl="1"/>
            <a:r>
              <a:rPr lang="en-GB" noProof="0"/>
              <a:t>Second level</a:t>
            </a:r>
          </a:p>
          <a:p>
            <a:pPr lvl="2"/>
            <a:r>
              <a:rPr lang="en-GB" noProof="0"/>
              <a:t>Third level</a:t>
            </a:r>
          </a:p>
        </p:txBody>
      </p:sp>
    </p:spTree>
    <p:extLst>
      <p:ext uri="{BB962C8B-B14F-4D97-AF65-F5344CB8AC3E}">
        <p14:creationId xmlns:p14="http://schemas.microsoft.com/office/powerpoint/2010/main" val="2284616225"/>
      </p:ext>
    </p:extLst>
  </p:cSld>
  <p:clrMapOvr>
    <a:masterClrMapping/>
  </p:clrMapOvr>
  <p:extLst>
    <p:ext uri="{DCECCB84-F9BA-43D5-87BE-67443E8EF086}">
      <p15:sldGuideLst xmlns:p15="http://schemas.microsoft.com/office/powerpoint/2012/main">
        <p15:guide id="1" pos="339">
          <p15:clr>
            <a:srgbClr val="FBAE40"/>
          </p15:clr>
        </p15:guide>
        <p15:guide id="2" pos="5420">
          <p15:clr>
            <a:srgbClr val="FBAE40"/>
          </p15:clr>
        </p15:guide>
        <p15:guide id="3" orient="horz" pos="1361">
          <p15:clr>
            <a:srgbClr val="FBAE40"/>
          </p15:clr>
        </p15:guide>
        <p15:guide id="4" orient="horz" pos="1814">
          <p15:clr>
            <a:srgbClr val="FBAE40"/>
          </p15:clr>
        </p15:guide>
        <p15:guide id="5" pos="4263">
          <p15:clr>
            <a:srgbClr val="FBAE40"/>
          </p15:clr>
        </p15:guide>
        <p15:guide id="6" orient="horz" pos="29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nd chapter separator">
    <p:bg>
      <p:bgPr>
        <a:solidFill>
          <a:schemeClr val="tx2"/>
        </a:solidFill>
        <a:effectLst/>
      </p:bgPr>
    </p:bg>
    <p:spTree>
      <p:nvGrpSpPr>
        <p:cNvPr id="1" name=""/>
        <p:cNvGrpSpPr/>
        <p:nvPr/>
      </p:nvGrpSpPr>
      <p:grpSpPr>
        <a:xfrm>
          <a:off x="0" y="0"/>
          <a:ext cx="0" cy="0"/>
          <a:chOff x="0" y="0"/>
          <a:chExt cx="0" cy="0"/>
        </a:xfrm>
      </p:grpSpPr>
      <p:sp>
        <p:nvSpPr>
          <p:cNvPr id="20" name="Kapitel/Unterkapitel">
            <a:extLst>
              <a:ext uri="{FF2B5EF4-FFF2-40B4-BE49-F238E27FC236}">
                <a16:creationId xmlns:a16="http://schemas.microsoft.com/office/drawing/2014/main" id="{EA54C322-2253-4F0D-9CAF-71AFC8F364DD}"/>
              </a:ext>
            </a:extLst>
          </p:cNvPr>
          <p:cNvSpPr>
            <a:spLocks noGrp="1"/>
          </p:cNvSpPr>
          <p:nvPr>
            <p:ph type="body" orient="vert" idx="22" hasCustomPrompt="1"/>
          </p:nvPr>
        </p:nvSpPr>
        <p:spPr>
          <a:xfrm>
            <a:off x="538163" y="2160589"/>
            <a:ext cx="8062913" cy="2519361"/>
          </a:xfrm>
        </p:spPr>
        <p:txBody>
          <a:bodyPr vert="horz">
            <a:normAutofit/>
          </a:bodyPr>
          <a:lstStyle>
            <a:lvl1pPr marL="0" indent="0">
              <a:lnSpc>
                <a:spcPct val="100000"/>
              </a:lnSpc>
              <a:spcBef>
                <a:spcPts val="0"/>
              </a:spcBef>
              <a:buFont typeface="Arial" panose="020B0604020202020204" pitchFamily="34" charset="0"/>
              <a:buNone/>
              <a:defRPr sz="3400" b="1" spc="0" baseline="0">
                <a:solidFill>
                  <a:schemeClr val="accent2"/>
                </a:solidFill>
                <a:latin typeface="+mj-lt"/>
              </a:defRPr>
            </a:lvl1pPr>
            <a:lvl2pPr marL="0" indent="0">
              <a:lnSpc>
                <a:spcPct val="100000"/>
              </a:lnSpc>
              <a:spcBef>
                <a:spcPts val="1600"/>
              </a:spcBef>
              <a:buFont typeface="Arial" panose="020B0604020202020204" pitchFamily="34" charset="0"/>
              <a:buNone/>
              <a:defRPr sz="1800" b="1" spc="0" baseline="0">
                <a:solidFill>
                  <a:schemeClr val="accent2"/>
                </a:solidFill>
                <a:latin typeface="+mj-lt"/>
              </a:defRPr>
            </a:lvl2pPr>
            <a:lvl3pPr marL="0" indent="0">
              <a:lnSpc>
                <a:spcPct val="100000"/>
              </a:lnSpc>
              <a:spcBef>
                <a:spcPts val="1000"/>
              </a:spcBef>
              <a:buNone/>
              <a:defRPr sz="1200" b="0" spc="0" baseline="0">
                <a:solidFill>
                  <a:schemeClr val="accent2"/>
                </a:solidFill>
                <a:latin typeface="+mn-lt"/>
              </a:defRPr>
            </a:lvl3pPr>
            <a:lvl4pPr marL="0" indent="0">
              <a:lnSpc>
                <a:spcPct val="100000"/>
              </a:lnSpc>
              <a:spcBef>
                <a:spcPts val="0"/>
              </a:spcBef>
              <a:buNone/>
              <a:defRPr sz="1200" b="0" spc="0" baseline="0">
                <a:solidFill>
                  <a:schemeClr val="accent2"/>
                </a:solidFill>
                <a:latin typeface="+mn-lt"/>
              </a:defRPr>
            </a:lvl4pPr>
            <a:lvl5pPr marL="0" indent="0">
              <a:lnSpc>
                <a:spcPct val="100000"/>
              </a:lnSpc>
              <a:spcBef>
                <a:spcPts val="0"/>
              </a:spcBef>
              <a:buNone/>
              <a:defRPr sz="1200" b="0" spc="0" baseline="0">
                <a:solidFill>
                  <a:schemeClr val="accent2"/>
                </a:solidFill>
                <a:latin typeface="+mn-lt"/>
              </a:defRPr>
            </a:lvl5pPr>
            <a:lvl6pPr marL="0" indent="0">
              <a:lnSpc>
                <a:spcPct val="100000"/>
              </a:lnSpc>
              <a:spcBef>
                <a:spcPts val="0"/>
              </a:spcBef>
              <a:buNone/>
              <a:defRPr sz="1200" b="0" spc="0" baseline="0">
                <a:solidFill>
                  <a:schemeClr val="accent2"/>
                </a:solidFill>
                <a:latin typeface="+mn-lt"/>
              </a:defRPr>
            </a:lvl6pPr>
            <a:lvl7pPr marL="0" indent="0">
              <a:lnSpc>
                <a:spcPct val="100000"/>
              </a:lnSpc>
              <a:spcBef>
                <a:spcPts val="0"/>
              </a:spcBef>
              <a:buNone/>
              <a:defRPr sz="1200" b="0" spc="0" baseline="0">
                <a:solidFill>
                  <a:schemeClr val="accent2"/>
                </a:solidFill>
                <a:latin typeface="+mn-lt"/>
              </a:defRPr>
            </a:lvl7pPr>
            <a:lvl8pPr marL="0" indent="0">
              <a:lnSpc>
                <a:spcPct val="100000"/>
              </a:lnSpc>
              <a:spcBef>
                <a:spcPts val="0"/>
              </a:spcBef>
              <a:buFont typeface="Arial" panose="020B0604020202020204" pitchFamily="34" charset="0"/>
              <a:buNone/>
              <a:defRPr sz="1200" b="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1200" b="0" i="0" u="none" strike="noStrike" spc="0" baseline="0" smtClean="0">
                <a:solidFill>
                  <a:schemeClr val="accent2"/>
                </a:solidFill>
                <a:latin typeface="+mn-lt"/>
              </a:defRPr>
            </a:lvl9pPr>
          </a:lstStyle>
          <a:p>
            <a:pPr lvl="0"/>
            <a:r>
              <a:rPr lang="en-GB" noProof="0"/>
              <a:t>Chapter on first level // for subchapter &gt;&gt; Menu &gt; Home &gt; Paragraph &gt; Increase List Level </a:t>
            </a:r>
          </a:p>
          <a:p>
            <a:pPr lvl="1"/>
            <a:r>
              <a:rPr lang="en-GB" noProof="0"/>
              <a:t>Second level</a:t>
            </a:r>
          </a:p>
        </p:txBody>
      </p:sp>
      <p:sp>
        <p:nvSpPr>
          <p:cNvPr id="23" name="Foliennummer">
            <a:extLst>
              <a:ext uri="{FF2B5EF4-FFF2-40B4-BE49-F238E27FC236}">
                <a16:creationId xmlns:a16="http://schemas.microsoft.com/office/drawing/2014/main" id="{F6D63078-871B-42FD-979A-D33D9851DEEF}"/>
              </a:ext>
            </a:extLst>
          </p:cNvPr>
          <p:cNvSpPr>
            <a:spLocks noGrp="1"/>
          </p:cNvSpPr>
          <p:nvPr>
            <p:ph type="sldNum" sz="quarter" idx="25"/>
          </p:nvPr>
        </p:nvSpPr>
        <p:spPr>
          <a:xfrm>
            <a:off x="8098164" y="5292000"/>
            <a:ext cx="504000" cy="108000"/>
          </a:xfrm>
        </p:spPr>
        <p:txBody>
          <a:bodyPr/>
          <a:lstStyle/>
          <a:p>
            <a:r>
              <a:rPr lang="en-GB"/>
              <a:t>Page </a:t>
            </a:r>
            <a:fld id="{677F1DB9-6BD1-4662-AD32-A5C07CCC53B6}" type="slidenum">
              <a:rPr lang="en-GB" sz="600" smtClean="0"/>
              <a:pPr/>
              <a:t>‹#›</a:t>
            </a:fld>
            <a:endParaRPr lang="en-GB"/>
          </a:p>
        </p:txBody>
      </p:sp>
      <p:sp>
        <p:nvSpPr>
          <p:cNvPr id="22" name="Fußzeile">
            <a:extLst>
              <a:ext uri="{FF2B5EF4-FFF2-40B4-BE49-F238E27FC236}">
                <a16:creationId xmlns:a16="http://schemas.microsoft.com/office/drawing/2014/main" id="{4B77DA1C-1EE2-42DE-9FE1-6E84AFB9BD5A}"/>
              </a:ext>
            </a:extLst>
          </p:cNvPr>
          <p:cNvSpPr>
            <a:spLocks noGrp="1"/>
          </p:cNvSpPr>
          <p:nvPr>
            <p:ph type="ftr" sz="quarter" idx="24"/>
          </p:nvPr>
        </p:nvSpPr>
        <p:spPr/>
        <p:txBody>
          <a:bodyPr/>
          <a:lstStyle/>
          <a:p>
            <a:endParaRPr lang="en-GB" dirty="0"/>
          </a:p>
        </p:txBody>
      </p:sp>
      <p:sp>
        <p:nvSpPr>
          <p:cNvPr id="21" name="Datum">
            <a:extLst>
              <a:ext uri="{FF2B5EF4-FFF2-40B4-BE49-F238E27FC236}">
                <a16:creationId xmlns:a16="http://schemas.microsoft.com/office/drawing/2014/main" id="{B31F43E5-E4A5-4CC3-9316-F5A2AFE76595}"/>
              </a:ext>
            </a:extLst>
          </p:cNvPr>
          <p:cNvSpPr>
            <a:spLocks noGrp="1"/>
          </p:cNvSpPr>
          <p:nvPr>
            <p:ph type="dt" sz="half" idx="23"/>
          </p:nvPr>
        </p:nvSpPr>
        <p:spPr/>
        <p:txBody>
          <a:bodyPr/>
          <a:lstStyle/>
          <a:p>
            <a:fld id="{5A9EECA2-8B7F-4A87-A0ED-73ADA8A3EA2B}" type="datetime1">
              <a:rPr lang="de-DE" smtClean="0"/>
              <a:t>24.01.26</a:t>
            </a:fld>
            <a:endParaRPr lang="en-GB"/>
          </a:p>
        </p:txBody>
      </p:sp>
      <p:pic>
        <p:nvPicPr>
          <p:cNvPr id="12" name="Energiefeld">
            <a:extLst>
              <a:ext uri="{FF2B5EF4-FFF2-40B4-BE49-F238E27FC236}">
                <a16:creationId xmlns:a16="http://schemas.microsoft.com/office/drawing/2014/main" id="{16BD3CE1-BE51-4D71-99C6-18F96DC18C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2173" y="1980263"/>
            <a:ext cx="3551827" cy="3168000"/>
          </a:xfrm>
          <a:prstGeom prst="rect">
            <a:avLst/>
          </a:prstGeom>
        </p:spPr>
      </p:pic>
    </p:spTree>
    <p:extLst>
      <p:ext uri="{BB962C8B-B14F-4D97-AF65-F5344CB8AC3E}">
        <p14:creationId xmlns:p14="http://schemas.microsoft.com/office/powerpoint/2010/main" val="634551493"/>
      </p:ext>
    </p:extLst>
  </p:cSld>
  <p:clrMapOvr>
    <a:masterClrMapping/>
  </p:clrMapOvr>
  <p:extLst>
    <p:ext uri="{DCECCB84-F9BA-43D5-87BE-67443E8EF086}">
      <p15:sldGuideLst xmlns:p15="http://schemas.microsoft.com/office/powerpoint/2012/main">
        <p15:guide id="1" pos="339">
          <p15:clr>
            <a:srgbClr val="FBAE40"/>
          </p15:clr>
        </p15:guide>
        <p15:guide id="2" pos="5420">
          <p15:clr>
            <a:srgbClr val="FBAE40"/>
          </p15:clr>
        </p15:guide>
        <p15:guide id="3" orient="horz" pos="1361">
          <p15:clr>
            <a:srgbClr val="FBAE40"/>
          </p15:clr>
        </p15:guide>
        <p15:guide id="4" orient="horz" pos="1814">
          <p15:clr>
            <a:srgbClr val="FBAE40"/>
          </p15:clr>
        </p15:guide>
        <p15:guide id="5" pos="4263">
          <p15:clr>
            <a:srgbClr val="FBAE40"/>
          </p15:clr>
        </p15:guide>
        <p15:guide id="6" orient="horz" pos="29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eparator with dark picture">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08623659-E218-43DB-AF9E-9D701435C683}"/>
              </a:ext>
            </a:extLst>
          </p:cNvPr>
          <p:cNvSpPr>
            <a:spLocks noGrp="1"/>
          </p:cNvSpPr>
          <p:nvPr>
            <p:ph type="pic" sz="quarter" idx="17" hasCustomPrompt="1"/>
          </p:nvPr>
        </p:nvSpPr>
        <p:spPr bwMode="ltGray">
          <a:xfrm>
            <a:off x="1" y="0"/>
            <a:ext cx="9144000" cy="5148263"/>
          </a:xfrm>
          <a:blipFill>
            <a:blip r:embed="rId2" cstate="screen">
              <a:extLst>
                <a:ext uri="{28A0092B-C50C-407E-A947-70E740481C1C}">
                  <a14:useLocalDpi xmlns:a14="http://schemas.microsoft.com/office/drawing/2010/main"/>
                </a:ext>
              </a:extLst>
            </a:blip>
            <a:stretch>
              <a:fillRect/>
            </a:stretch>
          </a:blipFill>
        </p:spPr>
        <p:txBody>
          <a:bodyPr anchor="t" anchorCtr="0"/>
          <a:lstStyle>
            <a:lvl1pPr algn="ctr">
              <a:defRPr>
                <a:solidFill>
                  <a:schemeClr val="bg1"/>
                </a:solidFill>
              </a:defRPr>
            </a:lvl1pPr>
          </a:lstStyle>
          <a:p>
            <a:br>
              <a:rPr lang="en-GB"/>
            </a:br>
            <a:br>
              <a:rPr lang="en-GB"/>
            </a:br>
            <a:br>
              <a:rPr lang="en-GB"/>
            </a:br>
            <a:br>
              <a:rPr lang="en-GB"/>
            </a:br>
            <a:r>
              <a:rPr lang="en-GB"/>
              <a:t>Insert dark picture via menu: </a:t>
            </a:r>
            <a:br>
              <a:rPr lang="en-GB"/>
            </a:br>
            <a:r>
              <a:rPr lang="en-GB"/>
              <a:t>Insert &gt; Pictures</a:t>
            </a:r>
          </a:p>
        </p:txBody>
      </p:sp>
      <p:sp>
        <p:nvSpPr>
          <p:cNvPr id="23" name="Energiefeld">
            <a:extLst>
              <a:ext uri="{FF2B5EF4-FFF2-40B4-BE49-F238E27FC236}">
                <a16:creationId xmlns:a16="http://schemas.microsoft.com/office/drawing/2014/main" id="{BDB501D0-1BBB-4419-88B7-E72B91FBE1BB}"/>
              </a:ext>
            </a:extLst>
          </p:cNvPr>
          <p:cNvSpPr>
            <a:spLocks noGrp="1" noChangeAspect="1"/>
          </p:cNvSpPr>
          <p:nvPr>
            <p:ph type="body" orient="vert" idx="26" hasCustomPrompt="1"/>
          </p:nvPr>
        </p:nvSpPr>
        <p:spPr bwMode="auto">
          <a:xfrm>
            <a:off x="5590800" y="1980263"/>
            <a:ext cx="3553200" cy="3168000"/>
          </a:xfrm>
          <a:blipFill>
            <a:blip r:embed="rId3" cstate="screen">
              <a:extLst>
                <a:ext uri="{28A0092B-C50C-407E-A947-70E740481C1C}">
                  <a14:useLocalDpi xmlns:a14="http://schemas.microsoft.com/office/drawing/2010/main"/>
                </a:ext>
              </a:extLst>
            </a:blip>
            <a:stretch>
              <a:fillRect/>
            </a:stretch>
          </a:blipFill>
        </p:spPr>
        <p:txBody>
          <a:bodyPr vert="horz" wrap="none" tIns="3240000" bIns="0" anchor="t" anchorCtr="0">
            <a:noAutofit/>
          </a:bodyPr>
          <a:lstStyle>
            <a:lvl1pPr marL="0" indent="0">
              <a:lnSpc>
                <a:spcPct val="100000"/>
              </a:lnSpc>
              <a:spcBef>
                <a:spcPts val="0"/>
              </a:spcBef>
              <a:buFont typeface="Arial" panose="020B0604020202020204" pitchFamily="34" charset="0"/>
              <a:buNone/>
              <a:defRPr sz="650" b="0" i="1" spc="0" baseline="0">
                <a:solidFill>
                  <a:schemeClr val="accent2"/>
                </a:solidFill>
                <a:latin typeface="+mn-lt"/>
              </a:defRPr>
            </a:lvl1pPr>
            <a:lvl2pPr marL="0" indent="0">
              <a:lnSpc>
                <a:spcPct val="100000"/>
              </a:lnSpc>
              <a:spcBef>
                <a:spcPts val="0"/>
              </a:spcBef>
              <a:buFont typeface="Arial" panose="020B0604020202020204" pitchFamily="34" charset="0"/>
              <a:buNone/>
              <a:defRPr sz="650" b="0" i="1" spc="0" baseline="0">
                <a:solidFill>
                  <a:schemeClr val="accent2"/>
                </a:solidFill>
                <a:latin typeface="+mn-lt"/>
              </a:defRPr>
            </a:lvl2pPr>
            <a:lvl3pPr marL="0" indent="0">
              <a:lnSpc>
                <a:spcPct val="100000"/>
              </a:lnSpc>
              <a:spcBef>
                <a:spcPts val="0"/>
              </a:spcBef>
              <a:buNone/>
              <a:defRPr sz="650" b="0" i="1" spc="0" baseline="0">
                <a:solidFill>
                  <a:schemeClr val="accent2"/>
                </a:solidFill>
                <a:latin typeface="+mn-lt"/>
              </a:defRPr>
            </a:lvl3pPr>
            <a:lvl4pPr marL="0" indent="0">
              <a:lnSpc>
                <a:spcPct val="100000"/>
              </a:lnSpc>
              <a:spcBef>
                <a:spcPts val="0"/>
              </a:spcBef>
              <a:buNone/>
              <a:defRPr sz="650" b="0" i="1" spc="0" baseline="0">
                <a:solidFill>
                  <a:schemeClr val="accent2"/>
                </a:solidFill>
                <a:latin typeface="+mn-lt"/>
              </a:defRPr>
            </a:lvl4pPr>
            <a:lvl5pPr marL="0" indent="0">
              <a:lnSpc>
                <a:spcPct val="100000"/>
              </a:lnSpc>
              <a:spcBef>
                <a:spcPts val="0"/>
              </a:spcBef>
              <a:buNone/>
              <a:defRPr sz="650" b="0" i="1" spc="0" baseline="0">
                <a:solidFill>
                  <a:schemeClr val="accent2"/>
                </a:solidFill>
                <a:latin typeface="+mn-lt"/>
              </a:defRPr>
            </a:lvl5pPr>
            <a:lvl6pPr marL="0" indent="0">
              <a:lnSpc>
                <a:spcPct val="100000"/>
              </a:lnSpc>
              <a:spcBef>
                <a:spcPts val="0"/>
              </a:spcBef>
              <a:buNone/>
              <a:defRPr sz="650" b="0" i="1" spc="0" baseline="0">
                <a:solidFill>
                  <a:schemeClr val="accent2"/>
                </a:solidFill>
                <a:latin typeface="+mn-lt"/>
              </a:defRPr>
            </a:lvl6pPr>
            <a:lvl7pPr marL="0" indent="0">
              <a:lnSpc>
                <a:spcPct val="100000"/>
              </a:lnSpc>
              <a:spcBef>
                <a:spcPts val="0"/>
              </a:spcBef>
              <a:buNone/>
              <a:defRPr sz="650" b="0" i="1" spc="0" baseline="0">
                <a:solidFill>
                  <a:schemeClr val="accent2"/>
                </a:solidFill>
                <a:latin typeface="+mn-lt"/>
              </a:defRPr>
            </a:lvl7pPr>
            <a:lvl8pPr marL="0" indent="0">
              <a:lnSpc>
                <a:spcPct val="100000"/>
              </a:lnSpc>
              <a:spcBef>
                <a:spcPts val="0"/>
              </a:spcBef>
              <a:buFont typeface="Arial" panose="020B0604020202020204" pitchFamily="34" charset="0"/>
              <a:buNone/>
              <a:defRPr sz="650"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1" u="none" strike="noStrike" spc="0" baseline="0" smtClean="0">
                <a:solidFill>
                  <a:schemeClr val="accent2"/>
                </a:solidFill>
                <a:latin typeface="+mn-lt"/>
              </a:defRPr>
            </a:lvl9pPr>
          </a:lstStyle>
          <a:p>
            <a:pPr lvl="0"/>
            <a:r>
              <a:rPr lang="en-GB" noProof="0"/>
              <a:t>Scale or delete the energy field if necessary (see also library for alternative versions of energy fields)</a:t>
            </a:r>
          </a:p>
        </p:txBody>
      </p:sp>
      <p:sp>
        <p:nvSpPr>
          <p:cNvPr id="21" name="Foliennummer">
            <a:extLst>
              <a:ext uri="{FF2B5EF4-FFF2-40B4-BE49-F238E27FC236}">
                <a16:creationId xmlns:a16="http://schemas.microsoft.com/office/drawing/2014/main" id="{46EEB795-636E-425C-862B-20AB5F142ED7}"/>
              </a:ext>
            </a:extLst>
          </p:cNvPr>
          <p:cNvSpPr>
            <a:spLocks noGrp="1"/>
          </p:cNvSpPr>
          <p:nvPr>
            <p:ph type="sldNum" sz="quarter" idx="21"/>
          </p:nvPr>
        </p:nvSpPr>
        <p:spPr>
          <a:xfrm>
            <a:off x="8098164" y="5292000"/>
            <a:ext cx="504000" cy="108000"/>
          </a:xfrm>
        </p:spPr>
        <p:txBody>
          <a:bodyPr/>
          <a:lstStyle/>
          <a:p>
            <a:r>
              <a:rPr lang="en-GB"/>
              <a:t>Page </a:t>
            </a:r>
            <a:fld id="{677F1DB9-6BD1-4662-AD32-A5C07CCC53B6}" type="slidenum">
              <a:rPr lang="en-GB" sz="600" smtClean="0"/>
              <a:pPr/>
              <a:t>‹#›</a:t>
            </a:fld>
            <a:endParaRPr lang="en-GB"/>
          </a:p>
        </p:txBody>
      </p:sp>
      <p:sp>
        <p:nvSpPr>
          <p:cNvPr id="20" name="Fußzeile">
            <a:extLst>
              <a:ext uri="{FF2B5EF4-FFF2-40B4-BE49-F238E27FC236}">
                <a16:creationId xmlns:a16="http://schemas.microsoft.com/office/drawing/2014/main" id="{30157123-0F0D-45A9-B807-851AE773D694}"/>
              </a:ext>
            </a:extLst>
          </p:cNvPr>
          <p:cNvSpPr>
            <a:spLocks noGrp="1"/>
          </p:cNvSpPr>
          <p:nvPr>
            <p:ph type="ftr" sz="quarter" idx="20"/>
          </p:nvPr>
        </p:nvSpPr>
        <p:spPr bwMode="white"/>
        <p:txBody>
          <a:bodyPr/>
          <a:lstStyle>
            <a:lvl1pPr>
              <a:defRPr>
                <a:solidFill>
                  <a:schemeClr val="bg1"/>
                </a:solidFill>
              </a:defRPr>
            </a:lvl1pPr>
          </a:lstStyle>
          <a:p>
            <a:endParaRPr lang="en-US" dirty="0"/>
          </a:p>
        </p:txBody>
      </p:sp>
      <p:sp>
        <p:nvSpPr>
          <p:cNvPr id="19" name="Datum">
            <a:extLst>
              <a:ext uri="{FF2B5EF4-FFF2-40B4-BE49-F238E27FC236}">
                <a16:creationId xmlns:a16="http://schemas.microsoft.com/office/drawing/2014/main" id="{EF973F2C-12BA-4722-8A21-9849832C0570}"/>
              </a:ext>
            </a:extLst>
          </p:cNvPr>
          <p:cNvSpPr>
            <a:spLocks noGrp="1"/>
          </p:cNvSpPr>
          <p:nvPr>
            <p:ph type="dt" sz="half" idx="19"/>
          </p:nvPr>
        </p:nvSpPr>
        <p:spPr bwMode="white"/>
        <p:txBody>
          <a:bodyPr/>
          <a:lstStyle>
            <a:lvl1pPr>
              <a:defRPr>
                <a:solidFill>
                  <a:schemeClr val="bg1"/>
                </a:solidFill>
              </a:defRPr>
            </a:lvl1pPr>
          </a:lstStyle>
          <a:p>
            <a:fld id="{8A26BA01-B0CD-4F0D-BCAD-1EE2E88B9134}" type="datetime1">
              <a:rPr lang="de-DE" smtClean="0"/>
              <a:t>24.01.26</a:t>
            </a:fld>
            <a:endParaRPr lang="en-GB"/>
          </a:p>
        </p:txBody>
      </p:sp>
      <p:sp>
        <p:nvSpPr>
          <p:cNvPr id="24" name="RWE Logo">
            <a:extLst>
              <a:ext uri="{FF2B5EF4-FFF2-40B4-BE49-F238E27FC236}">
                <a16:creationId xmlns:a16="http://schemas.microsoft.com/office/drawing/2014/main" id="{C071E9F6-3EA7-4B58-AF97-1462594852BB}"/>
              </a:ext>
            </a:extLst>
          </p:cNvPr>
          <p:cNvSpPr>
            <a:spLocks noGrp="1" noChangeAspect="1"/>
          </p:cNvSpPr>
          <p:nvPr>
            <p:ph type="body" orient="vert" idx="13" hasCustomPrompt="1"/>
          </p:nvPr>
        </p:nvSpPr>
        <p:spPr bwMode="white">
          <a:xfrm>
            <a:off x="538164" y="4896000"/>
            <a:ext cx="216000" cy="62259"/>
          </a:xfrm>
          <a:blipFill>
            <a:blip r:embed="rId4" cstate="screen">
              <a:extLst>
                <a:ext uri="{28A0092B-C50C-407E-A947-70E740481C1C}">
                  <a14:useLocalDpi xmlns:a14="http://schemas.microsoft.com/office/drawing/2010/main"/>
                </a:ext>
              </a:extLst>
            </a:blip>
            <a:stretch>
              <a:fillRect/>
            </a:stretch>
          </a:blipFill>
        </p:spPr>
        <p:txBody>
          <a:bodyPr vert="horz" wrap="none" tIns="504000">
            <a:noAutofit/>
          </a:bodyPr>
          <a:lstStyle>
            <a:lvl1pPr marL="0" indent="0">
              <a:lnSpc>
                <a:spcPct val="100000"/>
              </a:lnSpc>
              <a:spcBef>
                <a:spcPts val="0"/>
              </a:spcBef>
              <a:buFont typeface="Arial" panose="020B0604020202020204" pitchFamily="34" charset="0"/>
              <a:buNone/>
              <a:defRPr sz="650" b="0" i="1" spc="0" baseline="0">
                <a:solidFill>
                  <a:schemeClr val="accent2"/>
                </a:solidFill>
                <a:latin typeface="+mn-lt"/>
              </a:defRPr>
            </a:lvl1pPr>
            <a:lvl2pPr marL="0" indent="0">
              <a:lnSpc>
                <a:spcPct val="100000"/>
              </a:lnSpc>
              <a:spcBef>
                <a:spcPts val="0"/>
              </a:spcBef>
              <a:buFont typeface="Arial" panose="020B0604020202020204" pitchFamily="34" charset="0"/>
              <a:buNone/>
              <a:defRPr sz="650" b="0" i="1" spc="0" baseline="0">
                <a:solidFill>
                  <a:schemeClr val="accent2"/>
                </a:solidFill>
                <a:latin typeface="+mn-lt"/>
              </a:defRPr>
            </a:lvl2pPr>
            <a:lvl3pPr marL="0" indent="0">
              <a:lnSpc>
                <a:spcPct val="100000"/>
              </a:lnSpc>
              <a:spcBef>
                <a:spcPts val="0"/>
              </a:spcBef>
              <a:buNone/>
              <a:defRPr sz="650" b="0" i="1" spc="0" baseline="0">
                <a:solidFill>
                  <a:schemeClr val="accent2"/>
                </a:solidFill>
                <a:latin typeface="+mn-lt"/>
              </a:defRPr>
            </a:lvl3pPr>
            <a:lvl4pPr marL="0" indent="0">
              <a:lnSpc>
                <a:spcPct val="100000"/>
              </a:lnSpc>
              <a:spcBef>
                <a:spcPts val="0"/>
              </a:spcBef>
              <a:buNone/>
              <a:defRPr sz="650" b="0" i="1" spc="0" baseline="0">
                <a:solidFill>
                  <a:schemeClr val="accent2"/>
                </a:solidFill>
                <a:latin typeface="+mn-lt"/>
              </a:defRPr>
            </a:lvl4pPr>
            <a:lvl5pPr marL="0" indent="0">
              <a:lnSpc>
                <a:spcPct val="100000"/>
              </a:lnSpc>
              <a:spcBef>
                <a:spcPts val="0"/>
              </a:spcBef>
              <a:buNone/>
              <a:defRPr sz="650" b="0" i="1" spc="0" baseline="0">
                <a:solidFill>
                  <a:schemeClr val="accent2"/>
                </a:solidFill>
                <a:latin typeface="+mn-lt"/>
              </a:defRPr>
            </a:lvl5pPr>
            <a:lvl6pPr marL="0" indent="0">
              <a:lnSpc>
                <a:spcPct val="100000"/>
              </a:lnSpc>
              <a:spcBef>
                <a:spcPts val="0"/>
              </a:spcBef>
              <a:buNone/>
              <a:defRPr sz="650" b="0" i="1" spc="0" baseline="0">
                <a:solidFill>
                  <a:schemeClr val="accent2"/>
                </a:solidFill>
                <a:latin typeface="+mn-lt"/>
              </a:defRPr>
            </a:lvl6pPr>
            <a:lvl7pPr marL="0" indent="0">
              <a:lnSpc>
                <a:spcPct val="100000"/>
              </a:lnSpc>
              <a:spcBef>
                <a:spcPts val="0"/>
              </a:spcBef>
              <a:buNone/>
              <a:defRPr sz="650" b="0" i="1" spc="0" baseline="0">
                <a:solidFill>
                  <a:schemeClr val="accent2"/>
                </a:solidFill>
                <a:latin typeface="+mn-lt"/>
              </a:defRPr>
            </a:lvl7pPr>
            <a:lvl8pPr marL="0" indent="0">
              <a:lnSpc>
                <a:spcPct val="100000"/>
              </a:lnSpc>
              <a:spcBef>
                <a:spcPts val="0"/>
              </a:spcBef>
              <a:buFont typeface="Arial" panose="020B0604020202020204" pitchFamily="34" charset="0"/>
              <a:buNone/>
              <a:defRPr sz="650"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1" u="none" strike="noStrike" spc="0" baseline="0" smtClean="0">
                <a:solidFill>
                  <a:schemeClr val="accent2"/>
                </a:solidFill>
                <a:latin typeface="+mn-lt"/>
              </a:defRPr>
            </a:lvl9pPr>
          </a:lstStyle>
          <a:p>
            <a:pPr lvl="0"/>
            <a:r>
              <a:rPr lang="en-GB" noProof="0"/>
              <a:t>Do not remove or delete the logo</a:t>
            </a:r>
          </a:p>
        </p:txBody>
      </p:sp>
      <p:sp>
        <p:nvSpPr>
          <p:cNvPr id="22" name="Kapitel/Unterkapitel">
            <a:extLst>
              <a:ext uri="{FF2B5EF4-FFF2-40B4-BE49-F238E27FC236}">
                <a16:creationId xmlns:a16="http://schemas.microsoft.com/office/drawing/2014/main" id="{0CBE08B5-0565-490F-B634-EED3A9D6EDC7}"/>
              </a:ext>
            </a:extLst>
          </p:cNvPr>
          <p:cNvSpPr>
            <a:spLocks noGrp="1"/>
          </p:cNvSpPr>
          <p:nvPr>
            <p:ph type="body" orient="vert" idx="22" hasCustomPrompt="1"/>
          </p:nvPr>
        </p:nvSpPr>
        <p:spPr bwMode="white">
          <a:xfrm>
            <a:off x="538163" y="2160589"/>
            <a:ext cx="8062913" cy="2519361"/>
          </a:xfrm>
        </p:spPr>
        <p:txBody>
          <a:bodyPr vert="horz">
            <a:normAutofit/>
          </a:bodyPr>
          <a:lstStyle>
            <a:lvl1pPr marL="0" indent="0">
              <a:lnSpc>
                <a:spcPct val="100000"/>
              </a:lnSpc>
              <a:spcBef>
                <a:spcPts val="0"/>
              </a:spcBef>
              <a:buFont typeface="Arial" panose="020B0604020202020204" pitchFamily="34" charset="0"/>
              <a:buNone/>
              <a:defRPr sz="3400" b="1" spc="0" baseline="0">
                <a:solidFill>
                  <a:schemeClr val="bg1"/>
                </a:solidFill>
                <a:latin typeface="+mj-lt"/>
              </a:defRPr>
            </a:lvl1pPr>
            <a:lvl2pPr marL="0" indent="0">
              <a:lnSpc>
                <a:spcPct val="100000"/>
              </a:lnSpc>
              <a:spcBef>
                <a:spcPts val="1600"/>
              </a:spcBef>
              <a:buFont typeface="Arial" panose="020B0604020202020204" pitchFamily="34" charset="0"/>
              <a:buNone/>
              <a:defRPr sz="1800" b="1" spc="0" baseline="0">
                <a:solidFill>
                  <a:schemeClr val="bg1"/>
                </a:solidFill>
                <a:latin typeface="+mj-lt"/>
              </a:defRPr>
            </a:lvl2pPr>
            <a:lvl3pPr marL="0" indent="0">
              <a:lnSpc>
                <a:spcPct val="100000"/>
              </a:lnSpc>
              <a:spcBef>
                <a:spcPts val="1000"/>
              </a:spcBef>
              <a:buNone/>
              <a:defRPr sz="1200" b="0" spc="0" baseline="0">
                <a:solidFill>
                  <a:schemeClr val="bg1"/>
                </a:solidFill>
                <a:latin typeface="+mn-lt"/>
              </a:defRPr>
            </a:lvl3pPr>
            <a:lvl4pPr marL="0" indent="0">
              <a:lnSpc>
                <a:spcPct val="100000"/>
              </a:lnSpc>
              <a:spcBef>
                <a:spcPts val="0"/>
              </a:spcBef>
              <a:buNone/>
              <a:defRPr sz="1200" b="0" spc="0" baseline="0">
                <a:solidFill>
                  <a:schemeClr val="bg1"/>
                </a:solidFill>
                <a:latin typeface="+mn-lt"/>
              </a:defRPr>
            </a:lvl4pPr>
            <a:lvl5pPr marL="0" indent="0">
              <a:lnSpc>
                <a:spcPct val="100000"/>
              </a:lnSpc>
              <a:spcBef>
                <a:spcPts val="0"/>
              </a:spcBef>
              <a:buNone/>
              <a:defRPr sz="1200" b="0" spc="0" baseline="0">
                <a:solidFill>
                  <a:schemeClr val="bg1"/>
                </a:solidFill>
                <a:latin typeface="+mn-lt"/>
              </a:defRPr>
            </a:lvl5pPr>
            <a:lvl6pPr marL="0" indent="0">
              <a:lnSpc>
                <a:spcPct val="100000"/>
              </a:lnSpc>
              <a:spcBef>
                <a:spcPts val="0"/>
              </a:spcBef>
              <a:buNone/>
              <a:defRPr sz="1200" b="0" spc="0" baseline="0">
                <a:solidFill>
                  <a:schemeClr val="bg1"/>
                </a:solidFill>
                <a:latin typeface="+mn-lt"/>
              </a:defRPr>
            </a:lvl6pPr>
            <a:lvl7pPr marL="0" indent="0">
              <a:lnSpc>
                <a:spcPct val="100000"/>
              </a:lnSpc>
              <a:spcBef>
                <a:spcPts val="0"/>
              </a:spcBef>
              <a:buNone/>
              <a:defRPr sz="1200" b="0" spc="0" baseline="0">
                <a:solidFill>
                  <a:schemeClr val="bg1"/>
                </a:solidFill>
                <a:latin typeface="+mn-lt"/>
              </a:defRPr>
            </a:lvl7pPr>
            <a:lvl8pPr marL="0" indent="0">
              <a:lnSpc>
                <a:spcPct val="100000"/>
              </a:lnSpc>
              <a:spcBef>
                <a:spcPts val="0"/>
              </a:spcBef>
              <a:buFont typeface="Arial" panose="020B0604020202020204" pitchFamily="34" charset="0"/>
              <a:buNone/>
              <a:defRPr sz="1200" b="0" spc="0" baseline="0">
                <a:solidFill>
                  <a:schemeClr val="bg1"/>
                </a:solidFill>
                <a:latin typeface="+mn-lt"/>
              </a:defRPr>
            </a:lvl8pPr>
            <a:lvl9pPr marL="0" indent="0">
              <a:lnSpc>
                <a:spcPct val="100000"/>
              </a:lnSpc>
              <a:spcBef>
                <a:spcPts val="0"/>
              </a:spcBef>
              <a:buFont typeface="Arial" panose="020B0604020202020204" pitchFamily="34" charset="0"/>
              <a:buNone/>
              <a:defRPr lang="de-DE" sz="1200" b="0" i="0" u="none" strike="noStrike" spc="0" baseline="0" smtClean="0">
                <a:solidFill>
                  <a:schemeClr val="bg1"/>
                </a:solidFill>
                <a:latin typeface="+mn-lt"/>
              </a:defRPr>
            </a:lvl9pPr>
          </a:lstStyle>
          <a:p>
            <a:pPr lvl="0"/>
            <a:r>
              <a:rPr lang="en-GB" noProof="0"/>
              <a:t>Chapter on first level // for subchapter &gt;&gt; Menu &gt; Home &gt; Paragraph &gt; Increase List Level </a:t>
            </a:r>
          </a:p>
          <a:p>
            <a:pPr lvl="1"/>
            <a:r>
              <a:rPr lang="en-GB" noProof="0"/>
              <a:t>Second level</a:t>
            </a:r>
          </a:p>
        </p:txBody>
      </p:sp>
    </p:spTree>
    <p:extLst>
      <p:ext uri="{BB962C8B-B14F-4D97-AF65-F5344CB8AC3E}">
        <p14:creationId xmlns:p14="http://schemas.microsoft.com/office/powerpoint/2010/main" val="875511697"/>
      </p:ext>
    </p:extLst>
  </p:cSld>
  <p:clrMapOvr>
    <a:masterClrMapping/>
  </p:clrMapOvr>
  <p:extLst>
    <p:ext uri="{DCECCB84-F9BA-43D5-87BE-67443E8EF086}">
      <p15:sldGuideLst xmlns:p15="http://schemas.microsoft.com/office/powerpoint/2012/main">
        <p15:guide id="1" pos="339">
          <p15:clr>
            <a:srgbClr val="FBAE40"/>
          </p15:clr>
        </p15:guide>
        <p15:guide id="2" pos="5420">
          <p15:clr>
            <a:srgbClr val="FBAE40"/>
          </p15:clr>
        </p15:guide>
        <p15:guide id="3" orient="horz" pos="1361">
          <p15:clr>
            <a:srgbClr val="FBAE40"/>
          </p15:clr>
        </p15:guide>
        <p15:guide id="4" orient="horz" pos="1814">
          <p15:clr>
            <a:srgbClr val="FBAE40"/>
          </p15:clr>
        </p15:guide>
        <p15:guide id="5" pos="4263">
          <p15:clr>
            <a:srgbClr val="FBAE40"/>
          </p15:clr>
        </p15:guide>
        <p15:guide id="6" orient="horz" pos="29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eparator with light picture">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08623659-E218-43DB-AF9E-9D701435C683}"/>
              </a:ext>
            </a:extLst>
          </p:cNvPr>
          <p:cNvSpPr>
            <a:spLocks noGrp="1"/>
          </p:cNvSpPr>
          <p:nvPr>
            <p:ph type="pic" sz="quarter" idx="17" hasCustomPrompt="1"/>
          </p:nvPr>
        </p:nvSpPr>
        <p:spPr bwMode="ltGray">
          <a:xfrm>
            <a:off x="1" y="0"/>
            <a:ext cx="9144000" cy="5148263"/>
          </a:xfrm>
          <a:blipFill>
            <a:blip r:embed="rId2" cstate="screen">
              <a:extLst>
                <a:ext uri="{28A0092B-C50C-407E-A947-70E740481C1C}">
                  <a14:useLocalDpi xmlns:a14="http://schemas.microsoft.com/office/drawing/2010/main"/>
                </a:ext>
              </a:extLst>
            </a:blip>
            <a:stretch>
              <a:fillRect/>
            </a:stretch>
          </a:blipFill>
        </p:spPr>
        <p:txBody>
          <a:bodyPr anchor="t" anchorCtr="0"/>
          <a:lstStyle>
            <a:lvl1pPr algn="ctr">
              <a:defRPr>
                <a:solidFill>
                  <a:schemeClr val="accent2"/>
                </a:solidFill>
              </a:defRPr>
            </a:lvl1pPr>
          </a:lstStyle>
          <a:p>
            <a:br>
              <a:rPr lang="en-GB"/>
            </a:br>
            <a:br>
              <a:rPr lang="en-GB"/>
            </a:br>
            <a:br>
              <a:rPr lang="en-GB"/>
            </a:br>
            <a:br>
              <a:rPr lang="en-GB"/>
            </a:br>
            <a:r>
              <a:rPr lang="en-GB"/>
              <a:t>Insert light picture via menu:</a:t>
            </a:r>
            <a:br>
              <a:rPr lang="en-GB"/>
            </a:br>
            <a:r>
              <a:rPr lang="en-GB"/>
              <a:t>Insert &gt; Pictures</a:t>
            </a:r>
          </a:p>
        </p:txBody>
      </p:sp>
      <p:sp>
        <p:nvSpPr>
          <p:cNvPr id="23" name="Energiefeld">
            <a:extLst>
              <a:ext uri="{FF2B5EF4-FFF2-40B4-BE49-F238E27FC236}">
                <a16:creationId xmlns:a16="http://schemas.microsoft.com/office/drawing/2014/main" id="{BDB501D0-1BBB-4419-88B7-E72B91FBE1BB}"/>
              </a:ext>
            </a:extLst>
          </p:cNvPr>
          <p:cNvSpPr>
            <a:spLocks noGrp="1" noChangeAspect="1"/>
          </p:cNvSpPr>
          <p:nvPr>
            <p:ph type="body" orient="vert" idx="26" hasCustomPrompt="1"/>
          </p:nvPr>
        </p:nvSpPr>
        <p:spPr bwMode="gray">
          <a:xfrm>
            <a:off x="5590800" y="1980263"/>
            <a:ext cx="3553200" cy="3168000"/>
          </a:xfrm>
          <a:blipFill>
            <a:blip r:embed="rId3" cstate="screen">
              <a:extLst>
                <a:ext uri="{28A0092B-C50C-407E-A947-70E740481C1C}">
                  <a14:useLocalDpi xmlns:a14="http://schemas.microsoft.com/office/drawing/2010/main"/>
                </a:ext>
              </a:extLst>
            </a:blip>
            <a:stretch>
              <a:fillRect/>
            </a:stretch>
          </a:blipFill>
        </p:spPr>
        <p:txBody>
          <a:bodyPr vert="horz" wrap="none" tIns="3240000" bIns="0" anchor="t" anchorCtr="0">
            <a:noAutofit/>
          </a:bodyPr>
          <a:lstStyle>
            <a:lvl1pPr marL="0" indent="0">
              <a:lnSpc>
                <a:spcPct val="100000"/>
              </a:lnSpc>
              <a:spcBef>
                <a:spcPts val="0"/>
              </a:spcBef>
              <a:buFont typeface="Arial" panose="020B0604020202020204" pitchFamily="34" charset="0"/>
              <a:buNone/>
              <a:defRPr sz="650" b="0" i="1" spc="0" baseline="0">
                <a:solidFill>
                  <a:schemeClr val="accent2"/>
                </a:solidFill>
                <a:latin typeface="+mn-lt"/>
              </a:defRPr>
            </a:lvl1pPr>
            <a:lvl2pPr marL="0" indent="0">
              <a:lnSpc>
                <a:spcPct val="100000"/>
              </a:lnSpc>
              <a:spcBef>
                <a:spcPts val="0"/>
              </a:spcBef>
              <a:buFont typeface="Arial" panose="020B0604020202020204" pitchFamily="34" charset="0"/>
              <a:buNone/>
              <a:defRPr sz="650" b="0" i="1" spc="0" baseline="0">
                <a:solidFill>
                  <a:schemeClr val="accent2"/>
                </a:solidFill>
                <a:latin typeface="+mn-lt"/>
              </a:defRPr>
            </a:lvl2pPr>
            <a:lvl3pPr marL="0" indent="0">
              <a:lnSpc>
                <a:spcPct val="100000"/>
              </a:lnSpc>
              <a:spcBef>
                <a:spcPts val="0"/>
              </a:spcBef>
              <a:buNone/>
              <a:defRPr sz="650" b="0" i="1" spc="0" baseline="0">
                <a:solidFill>
                  <a:schemeClr val="accent2"/>
                </a:solidFill>
                <a:latin typeface="+mn-lt"/>
              </a:defRPr>
            </a:lvl3pPr>
            <a:lvl4pPr marL="0" indent="0">
              <a:lnSpc>
                <a:spcPct val="100000"/>
              </a:lnSpc>
              <a:spcBef>
                <a:spcPts val="0"/>
              </a:spcBef>
              <a:buNone/>
              <a:defRPr sz="650" b="0" i="1" spc="0" baseline="0">
                <a:solidFill>
                  <a:schemeClr val="accent2"/>
                </a:solidFill>
                <a:latin typeface="+mn-lt"/>
              </a:defRPr>
            </a:lvl4pPr>
            <a:lvl5pPr marL="0" indent="0">
              <a:lnSpc>
                <a:spcPct val="100000"/>
              </a:lnSpc>
              <a:spcBef>
                <a:spcPts val="0"/>
              </a:spcBef>
              <a:buNone/>
              <a:defRPr sz="650" b="0" i="1" spc="0" baseline="0">
                <a:solidFill>
                  <a:schemeClr val="accent2"/>
                </a:solidFill>
                <a:latin typeface="+mn-lt"/>
              </a:defRPr>
            </a:lvl5pPr>
            <a:lvl6pPr marL="0" indent="0">
              <a:lnSpc>
                <a:spcPct val="100000"/>
              </a:lnSpc>
              <a:spcBef>
                <a:spcPts val="0"/>
              </a:spcBef>
              <a:buNone/>
              <a:defRPr sz="650" b="0" i="1" spc="0" baseline="0">
                <a:solidFill>
                  <a:schemeClr val="accent2"/>
                </a:solidFill>
                <a:latin typeface="+mn-lt"/>
              </a:defRPr>
            </a:lvl6pPr>
            <a:lvl7pPr marL="0" indent="0">
              <a:lnSpc>
                <a:spcPct val="100000"/>
              </a:lnSpc>
              <a:spcBef>
                <a:spcPts val="0"/>
              </a:spcBef>
              <a:buNone/>
              <a:defRPr sz="650" b="0" i="1" spc="0" baseline="0">
                <a:solidFill>
                  <a:schemeClr val="accent2"/>
                </a:solidFill>
                <a:latin typeface="+mn-lt"/>
              </a:defRPr>
            </a:lvl7pPr>
            <a:lvl8pPr marL="0" indent="0">
              <a:lnSpc>
                <a:spcPct val="100000"/>
              </a:lnSpc>
              <a:spcBef>
                <a:spcPts val="0"/>
              </a:spcBef>
              <a:buFont typeface="Arial" panose="020B0604020202020204" pitchFamily="34" charset="0"/>
              <a:buNone/>
              <a:defRPr sz="650"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1" u="none" strike="noStrike" spc="0" baseline="0" smtClean="0">
                <a:solidFill>
                  <a:schemeClr val="accent2"/>
                </a:solidFill>
                <a:latin typeface="+mn-lt"/>
              </a:defRPr>
            </a:lvl9pPr>
          </a:lstStyle>
          <a:p>
            <a:pPr lvl="0"/>
            <a:r>
              <a:rPr lang="en-GB" noProof="0"/>
              <a:t>Scale or delete the energy field if necessary (see also library for alternative versions of energy fields)</a:t>
            </a:r>
          </a:p>
        </p:txBody>
      </p:sp>
      <p:sp>
        <p:nvSpPr>
          <p:cNvPr id="21" name="Foliennummer">
            <a:extLst>
              <a:ext uri="{FF2B5EF4-FFF2-40B4-BE49-F238E27FC236}">
                <a16:creationId xmlns:a16="http://schemas.microsoft.com/office/drawing/2014/main" id="{46EEB795-636E-425C-862B-20AB5F142ED7}"/>
              </a:ext>
            </a:extLst>
          </p:cNvPr>
          <p:cNvSpPr>
            <a:spLocks noGrp="1"/>
          </p:cNvSpPr>
          <p:nvPr>
            <p:ph type="sldNum" sz="quarter" idx="21"/>
          </p:nvPr>
        </p:nvSpPr>
        <p:spPr>
          <a:xfrm>
            <a:off x="8098164" y="5292000"/>
            <a:ext cx="504000" cy="108000"/>
          </a:xfrm>
        </p:spPr>
        <p:txBody>
          <a:bodyPr/>
          <a:lstStyle/>
          <a:p>
            <a:r>
              <a:rPr lang="en-GB"/>
              <a:t>Page </a:t>
            </a:r>
            <a:fld id="{677F1DB9-6BD1-4662-AD32-A5C07CCC53B6}" type="slidenum">
              <a:rPr lang="en-GB" sz="600" smtClean="0"/>
              <a:pPr/>
              <a:t>‹#›</a:t>
            </a:fld>
            <a:endParaRPr lang="en-GB"/>
          </a:p>
        </p:txBody>
      </p:sp>
      <p:sp>
        <p:nvSpPr>
          <p:cNvPr id="20" name="Fußzeile">
            <a:extLst>
              <a:ext uri="{FF2B5EF4-FFF2-40B4-BE49-F238E27FC236}">
                <a16:creationId xmlns:a16="http://schemas.microsoft.com/office/drawing/2014/main" id="{30157123-0F0D-45A9-B807-851AE773D694}"/>
              </a:ext>
            </a:extLst>
          </p:cNvPr>
          <p:cNvSpPr>
            <a:spLocks noGrp="1"/>
          </p:cNvSpPr>
          <p:nvPr>
            <p:ph type="ftr" sz="quarter" idx="20"/>
          </p:nvPr>
        </p:nvSpPr>
        <p:spPr/>
        <p:txBody>
          <a:bodyPr/>
          <a:lstStyle>
            <a:lvl1pPr>
              <a:defRPr>
                <a:solidFill>
                  <a:schemeClr val="accent2"/>
                </a:solidFill>
              </a:defRPr>
            </a:lvl1pPr>
          </a:lstStyle>
          <a:p>
            <a:endParaRPr lang="en-US" dirty="0"/>
          </a:p>
        </p:txBody>
      </p:sp>
      <p:sp>
        <p:nvSpPr>
          <p:cNvPr id="19" name="Datum">
            <a:extLst>
              <a:ext uri="{FF2B5EF4-FFF2-40B4-BE49-F238E27FC236}">
                <a16:creationId xmlns:a16="http://schemas.microsoft.com/office/drawing/2014/main" id="{EF973F2C-12BA-4722-8A21-9849832C0570}"/>
              </a:ext>
            </a:extLst>
          </p:cNvPr>
          <p:cNvSpPr>
            <a:spLocks noGrp="1"/>
          </p:cNvSpPr>
          <p:nvPr>
            <p:ph type="dt" sz="half" idx="19"/>
          </p:nvPr>
        </p:nvSpPr>
        <p:spPr/>
        <p:txBody>
          <a:bodyPr/>
          <a:lstStyle>
            <a:lvl1pPr>
              <a:defRPr>
                <a:solidFill>
                  <a:schemeClr val="accent2"/>
                </a:solidFill>
              </a:defRPr>
            </a:lvl1pPr>
          </a:lstStyle>
          <a:p>
            <a:fld id="{840A48E4-66B5-4298-9B25-E3C5B4619D0A}" type="datetime1">
              <a:rPr lang="de-DE" smtClean="0"/>
              <a:t>24.01.26</a:t>
            </a:fld>
            <a:endParaRPr lang="en-GB"/>
          </a:p>
        </p:txBody>
      </p:sp>
      <p:sp>
        <p:nvSpPr>
          <p:cNvPr id="24" name="RWE Logo">
            <a:extLst>
              <a:ext uri="{FF2B5EF4-FFF2-40B4-BE49-F238E27FC236}">
                <a16:creationId xmlns:a16="http://schemas.microsoft.com/office/drawing/2014/main" id="{C071E9F6-3EA7-4B58-AF97-1462594852BB}"/>
              </a:ext>
            </a:extLst>
          </p:cNvPr>
          <p:cNvSpPr>
            <a:spLocks noGrp="1" noChangeAspect="1"/>
          </p:cNvSpPr>
          <p:nvPr>
            <p:ph type="body" orient="vert" idx="13" hasCustomPrompt="1"/>
          </p:nvPr>
        </p:nvSpPr>
        <p:spPr bwMode="black">
          <a:xfrm>
            <a:off x="538164" y="4896000"/>
            <a:ext cx="216000" cy="62259"/>
          </a:xfrm>
          <a:blipFill>
            <a:blip r:embed="rId4" cstate="screen">
              <a:extLst>
                <a:ext uri="{28A0092B-C50C-407E-A947-70E740481C1C}">
                  <a14:useLocalDpi xmlns:a14="http://schemas.microsoft.com/office/drawing/2010/main"/>
                </a:ext>
              </a:extLst>
            </a:blip>
            <a:stretch>
              <a:fillRect/>
            </a:stretch>
          </a:blipFill>
        </p:spPr>
        <p:txBody>
          <a:bodyPr vert="horz" wrap="none" tIns="504000">
            <a:noAutofit/>
          </a:bodyPr>
          <a:lstStyle>
            <a:lvl1pPr marL="0" indent="0">
              <a:lnSpc>
                <a:spcPct val="100000"/>
              </a:lnSpc>
              <a:spcBef>
                <a:spcPts val="0"/>
              </a:spcBef>
              <a:buFont typeface="Arial" panose="020B0604020202020204" pitchFamily="34" charset="0"/>
              <a:buNone/>
              <a:defRPr sz="650" b="0" i="1" spc="0" baseline="0">
                <a:solidFill>
                  <a:schemeClr val="accent2"/>
                </a:solidFill>
                <a:latin typeface="+mn-lt"/>
              </a:defRPr>
            </a:lvl1pPr>
            <a:lvl2pPr marL="0" indent="0">
              <a:lnSpc>
                <a:spcPct val="100000"/>
              </a:lnSpc>
              <a:spcBef>
                <a:spcPts val="0"/>
              </a:spcBef>
              <a:buFont typeface="Arial" panose="020B0604020202020204" pitchFamily="34" charset="0"/>
              <a:buNone/>
              <a:defRPr sz="650" b="0" i="1" spc="0" baseline="0">
                <a:solidFill>
                  <a:schemeClr val="accent2"/>
                </a:solidFill>
                <a:latin typeface="+mn-lt"/>
              </a:defRPr>
            </a:lvl2pPr>
            <a:lvl3pPr marL="0" indent="0">
              <a:lnSpc>
                <a:spcPct val="100000"/>
              </a:lnSpc>
              <a:spcBef>
                <a:spcPts val="0"/>
              </a:spcBef>
              <a:buNone/>
              <a:defRPr sz="650" b="0" i="1" spc="0" baseline="0">
                <a:solidFill>
                  <a:schemeClr val="accent2"/>
                </a:solidFill>
                <a:latin typeface="+mn-lt"/>
              </a:defRPr>
            </a:lvl3pPr>
            <a:lvl4pPr marL="0" indent="0">
              <a:lnSpc>
                <a:spcPct val="100000"/>
              </a:lnSpc>
              <a:spcBef>
                <a:spcPts val="0"/>
              </a:spcBef>
              <a:buNone/>
              <a:defRPr sz="650" b="0" i="1" spc="0" baseline="0">
                <a:solidFill>
                  <a:schemeClr val="accent2"/>
                </a:solidFill>
                <a:latin typeface="+mn-lt"/>
              </a:defRPr>
            </a:lvl4pPr>
            <a:lvl5pPr marL="0" indent="0">
              <a:lnSpc>
                <a:spcPct val="100000"/>
              </a:lnSpc>
              <a:spcBef>
                <a:spcPts val="0"/>
              </a:spcBef>
              <a:buNone/>
              <a:defRPr sz="650" b="0" i="1" spc="0" baseline="0">
                <a:solidFill>
                  <a:schemeClr val="accent2"/>
                </a:solidFill>
                <a:latin typeface="+mn-lt"/>
              </a:defRPr>
            </a:lvl5pPr>
            <a:lvl6pPr marL="0" indent="0">
              <a:lnSpc>
                <a:spcPct val="100000"/>
              </a:lnSpc>
              <a:spcBef>
                <a:spcPts val="0"/>
              </a:spcBef>
              <a:buNone/>
              <a:defRPr sz="650" b="0" i="1" spc="0" baseline="0">
                <a:solidFill>
                  <a:schemeClr val="accent2"/>
                </a:solidFill>
                <a:latin typeface="+mn-lt"/>
              </a:defRPr>
            </a:lvl6pPr>
            <a:lvl7pPr marL="0" indent="0">
              <a:lnSpc>
                <a:spcPct val="100000"/>
              </a:lnSpc>
              <a:spcBef>
                <a:spcPts val="0"/>
              </a:spcBef>
              <a:buNone/>
              <a:defRPr sz="650" b="0" i="1" spc="0" baseline="0">
                <a:solidFill>
                  <a:schemeClr val="accent2"/>
                </a:solidFill>
                <a:latin typeface="+mn-lt"/>
              </a:defRPr>
            </a:lvl7pPr>
            <a:lvl8pPr marL="0" indent="0">
              <a:lnSpc>
                <a:spcPct val="100000"/>
              </a:lnSpc>
              <a:spcBef>
                <a:spcPts val="0"/>
              </a:spcBef>
              <a:buFont typeface="Arial" panose="020B0604020202020204" pitchFamily="34" charset="0"/>
              <a:buNone/>
              <a:defRPr sz="650" b="0" i="1"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650" b="0" i="1" u="none" strike="noStrike" spc="0" baseline="0" smtClean="0">
                <a:solidFill>
                  <a:schemeClr val="accent2"/>
                </a:solidFill>
                <a:latin typeface="+mn-lt"/>
              </a:defRPr>
            </a:lvl9pPr>
          </a:lstStyle>
          <a:p>
            <a:pPr lvl="0"/>
            <a:r>
              <a:rPr lang="en-GB" noProof="0"/>
              <a:t>Do not remove or delete the logo</a:t>
            </a:r>
          </a:p>
        </p:txBody>
      </p:sp>
      <p:sp>
        <p:nvSpPr>
          <p:cNvPr id="10" name="Kapitel/Unterkapitel">
            <a:extLst>
              <a:ext uri="{FF2B5EF4-FFF2-40B4-BE49-F238E27FC236}">
                <a16:creationId xmlns:a16="http://schemas.microsoft.com/office/drawing/2014/main" id="{A4E12743-F890-477B-A54E-3170FB47EE19}"/>
              </a:ext>
            </a:extLst>
          </p:cNvPr>
          <p:cNvSpPr>
            <a:spLocks noGrp="1"/>
          </p:cNvSpPr>
          <p:nvPr>
            <p:ph type="body" orient="vert" idx="22" hasCustomPrompt="1"/>
          </p:nvPr>
        </p:nvSpPr>
        <p:spPr>
          <a:xfrm>
            <a:off x="538163" y="2170114"/>
            <a:ext cx="8062913" cy="2519361"/>
          </a:xfrm>
        </p:spPr>
        <p:txBody>
          <a:bodyPr vert="horz">
            <a:normAutofit/>
          </a:bodyPr>
          <a:lstStyle>
            <a:lvl1pPr marL="0" indent="0">
              <a:lnSpc>
                <a:spcPct val="100000"/>
              </a:lnSpc>
              <a:spcBef>
                <a:spcPts val="0"/>
              </a:spcBef>
              <a:buFont typeface="Arial" panose="020B0604020202020204" pitchFamily="34" charset="0"/>
              <a:buNone/>
              <a:defRPr sz="3400" b="1" spc="0" baseline="0">
                <a:solidFill>
                  <a:schemeClr val="accent2"/>
                </a:solidFill>
                <a:latin typeface="+mj-lt"/>
              </a:defRPr>
            </a:lvl1pPr>
            <a:lvl2pPr marL="0" indent="0">
              <a:lnSpc>
                <a:spcPct val="100000"/>
              </a:lnSpc>
              <a:spcBef>
                <a:spcPts val="1600"/>
              </a:spcBef>
              <a:buFont typeface="Arial" panose="020B0604020202020204" pitchFamily="34" charset="0"/>
              <a:buNone/>
              <a:defRPr sz="1800" b="1" spc="0" baseline="0">
                <a:solidFill>
                  <a:schemeClr val="accent2"/>
                </a:solidFill>
                <a:latin typeface="+mj-lt"/>
              </a:defRPr>
            </a:lvl2pPr>
            <a:lvl3pPr marL="0" indent="0">
              <a:lnSpc>
                <a:spcPct val="100000"/>
              </a:lnSpc>
              <a:spcBef>
                <a:spcPts val="1000"/>
              </a:spcBef>
              <a:buNone/>
              <a:defRPr sz="1200" b="0" spc="0" baseline="0">
                <a:solidFill>
                  <a:schemeClr val="accent2"/>
                </a:solidFill>
                <a:latin typeface="+mn-lt"/>
              </a:defRPr>
            </a:lvl3pPr>
            <a:lvl4pPr marL="0" indent="0">
              <a:lnSpc>
                <a:spcPct val="100000"/>
              </a:lnSpc>
              <a:spcBef>
                <a:spcPts val="0"/>
              </a:spcBef>
              <a:buNone/>
              <a:defRPr sz="1200" b="0" spc="0" baseline="0">
                <a:solidFill>
                  <a:schemeClr val="accent2"/>
                </a:solidFill>
                <a:latin typeface="+mn-lt"/>
              </a:defRPr>
            </a:lvl4pPr>
            <a:lvl5pPr marL="0" indent="0">
              <a:lnSpc>
                <a:spcPct val="100000"/>
              </a:lnSpc>
              <a:spcBef>
                <a:spcPts val="0"/>
              </a:spcBef>
              <a:buNone/>
              <a:defRPr sz="1200" b="0" spc="0" baseline="0">
                <a:solidFill>
                  <a:schemeClr val="accent2"/>
                </a:solidFill>
                <a:latin typeface="+mn-lt"/>
              </a:defRPr>
            </a:lvl5pPr>
            <a:lvl6pPr marL="0" indent="0">
              <a:lnSpc>
                <a:spcPct val="100000"/>
              </a:lnSpc>
              <a:spcBef>
                <a:spcPts val="0"/>
              </a:spcBef>
              <a:buNone/>
              <a:defRPr sz="1200" b="0" spc="0" baseline="0">
                <a:solidFill>
                  <a:schemeClr val="accent2"/>
                </a:solidFill>
                <a:latin typeface="+mn-lt"/>
              </a:defRPr>
            </a:lvl6pPr>
            <a:lvl7pPr marL="0" indent="0">
              <a:lnSpc>
                <a:spcPct val="100000"/>
              </a:lnSpc>
              <a:spcBef>
                <a:spcPts val="0"/>
              </a:spcBef>
              <a:buNone/>
              <a:defRPr sz="1200" b="0" spc="0" baseline="0">
                <a:solidFill>
                  <a:schemeClr val="accent2"/>
                </a:solidFill>
                <a:latin typeface="+mn-lt"/>
              </a:defRPr>
            </a:lvl7pPr>
            <a:lvl8pPr marL="0" indent="0">
              <a:lnSpc>
                <a:spcPct val="100000"/>
              </a:lnSpc>
              <a:spcBef>
                <a:spcPts val="0"/>
              </a:spcBef>
              <a:buFont typeface="Arial" panose="020B0604020202020204" pitchFamily="34" charset="0"/>
              <a:buNone/>
              <a:defRPr sz="1200" b="0" spc="0" baseline="0">
                <a:solidFill>
                  <a:schemeClr val="accent2"/>
                </a:solidFill>
                <a:latin typeface="+mn-lt"/>
              </a:defRPr>
            </a:lvl8pPr>
            <a:lvl9pPr marL="0" indent="0">
              <a:lnSpc>
                <a:spcPct val="100000"/>
              </a:lnSpc>
              <a:spcBef>
                <a:spcPts val="0"/>
              </a:spcBef>
              <a:buFont typeface="Arial" panose="020B0604020202020204" pitchFamily="34" charset="0"/>
              <a:buNone/>
              <a:defRPr lang="de-DE" sz="1200" b="0" i="0" u="none" strike="noStrike" spc="0" baseline="0" smtClean="0">
                <a:solidFill>
                  <a:schemeClr val="accent2"/>
                </a:solidFill>
                <a:latin typeface="+mn-lt"/>
              </a:defRPr>
            </a:lvl9pPr>
          </a:lstStyle>
          <a:p>
            <a:pPr lvl="0"/>
            <a:r>
              <a:rPr lang="en-GB" noProof="0"/>
              <a:t>Chapter on first level // for subchapter &gt;&gt; Menu &gt; Home &gt; Paragraph &gt; Increase List Level </a:t>
            </a:r>
          </a:p>
          <a:p>
            <a:pPr lvl="1"/>
            <a:r>
              <a:rPr lang="en-GB" noProof="0"/>
              <a:t>Second level</a:t>
            </a:r>
          </a:p>
        </p:txBody>
      </p:sp>
    </p:spTree>
    <p:extLst>
      <p:ext uri="{BB962C8B-B14F-4D97-AF65-F5344CB8AC3E}">
        <p14:creationId xmlns:p14="http://schemas.microsoft.com/office/powerpoint/2010/main" val="837513962"/>
      </p:ext>
    </p:extLst>
  </p:cSld>
  <p:clrMapOvr>
    <a:masterClrMapping/>
  </p:clrMapOvr>
  <p:extLst>
    <p:ext uri="{DCECCB84-F9BA-43D5-87BE-67443E8EF086}">
      <p15:sldGuideLst xmlns:p15="http://schemas.microsoft.com/office/powerpoint/2012/main">
        <p15:guide id="1" pos="339">
          <p15:clr>
            <a:srgbClr val="FBAE40"/>
          </p15:clr>
        </p15:guide>
        <p15:guide id="2" pos="5420">
          <p15:clr>
            <a:srgbClr val="FBAE40"/>
          </p15:clr>
        </p15:guide>
        <p15:guide id="3" orient="horz" pos="1361">
          <p15:clr>
            <a:srgbClr val="FBAE40"/>
          </p15:clr>
        </p15:guide>
        <p15:guide id="4" orient="horz" pos="1814">
          <p15:clr>
            <a:srgbClr val="FBAE40"/>
          </p15:clr>
        </p15:guide>
        <p15:guide id="5" pos="4263">
          <p15:clr>
            <a:srgbClr val="FBAE40"/>
          </p15:clr>
        </p15:guide>
        <p15:guide id="6" orient="horz" pos="29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ergy green accent chart">
    <p:bg>
      <p:bgPr>
        <a:solidFill>
          <a:srgbClr val="3ED8C3"/>
        </a:solidFill>
        <a:effectLst/>
      </p:bgPr>
    </p:bg>
    <p:spTree>
      <p:nvGrpSpPr>
        <p:cNvPr id="1" name=""/>
        <p:cNvGrpSpPr/>
        <p:nvPr/>
      </p:nvGrpSpPr>
      <p:grpSpPr>
        <a:xfrm>
          <a:off x="0" y="0"/>
          <a:ext cx="0" cy="0"/>
          <a:chOff x="0" y="0"/>
          <a:chExt cx="0" cy="0"/>
        </a:xfrm>
      </p:grpSpPr>
      <p:pic>
        <p:nvPicPr>
          <p:cNvPr id="19" name="RWE Logo">
            <a:extLst>
              <a:ext uri="{FF2B5EF4-FFF2-40B4-BE49-F238E27FC236}">
                <a16:creationId xmlns:a16="http://schemas.microsoft.com/office/drawing/2014/main" id="{62AA7462-CD7C-4C34-AC2D-372137185FC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black">
          <a:xfrm>
            <a:off x="538164" y="4896000"/>
            <a:ext cx="215999" cy="62177"/>
          </a:xfrm>
          <a:prstGeom prst="rect">
            <a:avLst/>
          </a:prstGeom>
        </p:spPr>
      </p:pic>
      <p:sp>
        <p:nvSpPr>
          <p:cNvPr id="17" name="Foliennummer">
            <a:extLst>
              <a:ext uri="{FF2B5EF4-FFF2-40B4-BE49-F238E27FC236}">
                <a16:creationId xmlns:a16="http://schemas.microsoft.com/office/drawing/2014/main" id="{967C0F25-672E-4850-8CDC-8DFCAAA80594}"/>
              </a:ext>
            </a:extLst>
          </p:cNvPr>
          <p:cNvSpPr>
            <a:spLocks noGrp="1"/>
          </p:cNvSpPr>
          <p:nvPr>
            <p:ph type="sldNum" sz="quarter" idx="16"/>
          </p:nvPr>
        </p:nvSpPr>
        <p:spPr/>
        <p:txBody>
          <a:bodyPr/>
          <a:lstStyle>
            <a:lvl1pPr>
              <a:defRPr>
                <a:solidFill>
                  <a:schemeClr val="bg1"/>
                </a:solidFill>
              </a:defRPr>
            </a:lvl1pPr>
          </a:lstStyle>
          <a:p>
            <a:r>
              <a:rPr lang="en-GB"/>
              <a:t>Page </a:t>
            </a:r>
            <a:fld id="{677F1DB9-6BD1-4662-AD32-A5C07CCC53B6}" type="slidenum">
              <a:rPr lang="en-GB" sz="600" smtClean="0"/>
              <a:pPr/>
              <a:t>‹#›</a:t>
            </a:fld>
            <a:endParaRPr lang="en-GB"/>
          </a:p>
        </p:txBody>
      </p:sp>
      <p:sp>
        <p:nvSpPr>
          <p:cNvPr id="16" name="Fußzeile">
            <a:extLst>
              <a:ext uri="{FF2B5EF4-FFF2-40B4-BE49-F238E27FC236}">
                <a16:creationId xmlns:a16="http://schemas.microsoft.com/office/drawing/2014/main" id="{EF884478-3975-4AF8-9514-99723889F2C5}"/>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5" name="Datum">
            <a:extLst>
              <a:ext uri="{FF2B5EF4-FFF2-40B4-BE49-F238E27FC236}">
                <a16:creationId xmlns:a16="http://schemas.microsoft.com/office/drawing/2014/main" id="{AE73B643-BD9D-4145-808C-DA82B873D529}"/>
              </a:ext>
            </a:extLst>
          </p:cNvPr>
          <p:cNvSpPr>
            <a:spLocks noGrp="1"/>
          </p:cNvSpPr>
          <p:nvPr>
            <p:ph type="dt" sz="half" idx="14"/>
          </p:nvPr>
        </p:nvSpPr>
        <p:spPr/>
        <p:txBody>
          <a:bodyPr/>
          <a:lstStyle>
            <a:lvl1pPr>
              <a:defRPr>
                <a:solidFill>
                  <a:schemeClr val="bg1"/>
                </a:solidFill>
              </a:defRPr>
            </a:lvl1pPr>
          </a:lstStyle>
          <a:p>
            <a:fld id="{E827D7DF-C45F-4319-99B9-AC2D3171240E}" type="datetime1">
              <a:rPr lang="de-DE" smtClean="0"/>
              <a:t>24.01.26</a:t>
            </a:fld>
            <a:endParaRPr lang="en-GB"/>
          </a:p>
        </p:txBody>
      </p:sp>
      <p:sp>
        <p:nvSpPr>
          <p:cNvPr id="36" name="Text">
            <a:extLst>
              <a:ext uri="{FF2B5EF4-FFF2-40B4-BE49-F238E27FC236}">
                <a16:creationId xmlns:a16="http://schemas.microsoft.com/office/drawing/2014/main" id="{08E5B631-41E0-408A-912F-3725E0C154B0}"/>
              </a:ext>
            </a:extLst>
          </p:cNvPr>
          <p:cNvSpPr>
            <a:spLocks noGrp="1"/>
          </p:cNvSpPr>
          <p:nvPr>
            <p:ph type="body" orient="vert" idx="13" hasCustomPrompt="1"/>
          </p:nvPr>
        </p:nvSpPr>
        <p:spPr>
          <a:xfrm>
            <a:off x="538163" y="2178129"/>
            <a:ext cx="8064001" cy="2592309"/>
          </a:xfrm>
        </p:spPr>
        <p:txBody>
          <a:bodyPr vert="horz">
            <a:normAutofit/>
          </a:bodyPr>
          <a:lstStyle>
            <a:lvl1pPr marL="0" indent="0">
              <a:lnSpc>
                <a:spcPct val="100000"/>
              </a:lnSpc>
              <a:spcBef>
                <a:spcPts val="0"/>
              </a:spcBef>
              <a:buFont typeface="Arial" panose="020B0604020202020204" pitchFamily="34" charset="0"/>
              <a:buNone/>
              <a:defRPr sz="2800" b="1" spc="0" baseline="0">
                <a:solidFill>
                  <a:schemeClr val="accent2"/>
                </a:solidFill>
                <a:latin typeface="+mj-lt"/>
              </a:defRPr>
            </a:lvl1pPr>
            <a:lvl2pPr marL="0" indent="0">
              <a:lnSpc>
                <a:spcPct val="100000"/>
              </a:lnSpc>
              <a:spcBef>
                <a:spcPts val="1200"/>
              </a:spcBef>
              <a:buFont typeface="Arial" panose="020B0604020202020204" pitchFamily="34" charset="0"/>
              <a:buNone/>
              <a:defRPr sz="1600" b="1" spc="0" baseline="0">
                <a:solidFill>
                  <a:schemeClr val="bg1"/>
                </a:solidFill>
                <a:latin typeface="+mj-lt"/>
              </a:defRPr>
            </a:lvl2pPr>
            <a:lvl3pPr marL="0" indent="0">
              <a:lnSpc>
                <a:spcPct val="100000"/>
              </a:lnSpc>
              <a:spcBef>
                <a:spcPts val="0"/>
              </a:spcBef>
              <a:buNone/>
              <a:defRPr sz="1600" b="1" spc="0" baseline="0">
                <a:solidFill>
                  <a:schemeClr val="accent2"/>
                </a:solidFill>
                <a:latin typeface="+mj-lt"/>
              </a:defRPr>
            </a:lvl3pPr>
            <a:lvl4pPr marL="0" indent="0">
              <a:lnSpc>
                <a:spcPct val="100000"/>
              </a:lnSpc>
              <a:spcBef>
                <a:spcPts val="0"/>
              </a:spcBef>
              <a:buNone/>
              <a:defRPr sz="1600" b="1" spc="0" baseline="0">
                <a:solidFill>
                  <a:schemeClr val="accent2"/>
                </a:solidFill>
                <a:latin typeface="+mj-lt"/>
              </a:defRPr>
            </a:lvl4pPr>
            <a:lvl5pPr marL="0" indent="0">
              <a:lnSpc>
                <a:spcPct val="100000"/>
              </a:lnSpc>
              <a:spcBef>
                <a:spcPts val="0"/>
              </a:spcBef>
              <a:buNone/>
              <a:defRPr sz="1600" b="1" spc="0" baseline="0">
                <a:solidFill>
                  <a:schemeClr val="accent2"/>
                </a:solidFill>
                <a:latin typeface="+mj-lt"/>
              </a:defRPr>
            </a:lvl5pPr>
            <a:lvl6pPr marL="0" indent="0">
              <a:lnSpc>
                <a:spcPct val="100000"/>
              </a:lnSpc>
              <a:spcBef>
                <a:spcPts val="0"/>
              </a:spcBef>
              <a:buNone/>
              <a:defRPr sz="1600" b="1" spc="0" baseline="0">
                <a:solidFill>
                  <a:schemeClr val="accent2"/>
                </a:solidFill>
                <a:latin typeface="+mj-lt"/>
              </a:defRPr>
            </a:lvl6pPr>
            <a:lvl7pPr marL="0" indent="0">
              <a:lnSpc>
                <a:spcPct val="100000"/>
              </a:lnSpc>
              <a:spcBef>
                <a:spcPts val="0"/>
              </a:spcBef>
              <a:buNone/>
              <a:defRPr sz="1600" b="1" spc="0" baseline="0">
                <a:solidFill>
                  <a:schemeClr val="accent2"/>
                </a:solidFill>
                <a:latin typeface="+mj-lt"/>
              </a:defRPr>
            </a:lvl7pPr>
            <a:lvl8pPr marL="0" indent="0">
              <a:lnSpc>
                <a:spcPct val="100000"/>
              </a:lnSpc>
              <a:spcBef>
                <a:spcPts val="0"/>
              </a:spcBef>
              <a:buFont typeface="Arial" panose="020B0604020202020204" pitchFamily="34" charset="0"/>
              <a:buNone/>
              <a:defRPr sz="1600" b="1" spc="0" baseline="0">
                <a:solidFill>
                  <a:schemeClr val="accent2"/>
                </a:solidFill>
                <a:latin typeface="+mj-lt"/>
              </a:defRPr>
            </a:lvl8pPr>
            <a:lvl9pPr marL="0" indent="0">
              <a:lnSpc>
                <a:spcPct val="100000"/>
              </a:lnSpc>
              <a:spcBef>
                <a:spcPts val="0"/>
              </a:spcBef>
              <a:buFont typeface="Arial" panose="020B0604020202020204" pitchFamily="34" charset="0"/>
              <a:buNone/>
              <a:defRPr lang="de-DE" sz="1600" b="1" i="0" u="none" strike="noStrike" spc="0" baseline="0" smtClean="0">
                <a:solidFill>
                  <a:schemeClr val="accent2"/>
                </a:solidFill>
                <a:latin typeface="+mj-lt"/>
              </a:defRPr>
            </a:lvl9pPr>
          </a:lstStyle>
          <a:p>
            <a:pPr lvl="0"/>
            <a:r>
              <a:rPr lang="en-GB" noProof="0" dirty="0"/>
              <a:t>Content to be highlighted/quote on first level // for additional info/source of quote </a:t>
            </a:r>
            <a:br>
              <a:rPr lang="en-GB" noProof="0" dirty="0"/>
            </a:br>
            <a:r>
              <a:rPr lang="en-GB" noProof="0" dirty="0"/>
              <a:t>&gt;&gt; Menu &gt; Home &gt; Paragraph &gt; Increase List Level  </a:t>
            </a:r>
          </a:p>
          <a:p>
            <a:pPr lvl="1"/>
            <a:r>
              <a:rPr lang="en-GB" noProof="0" dirty="0"/>
              <a:t>Second level</a:t>
            </a:r>
          </a:p>
        </p:txBody>
      </p:sp>
      <p:grpSp>
        <p:nvGrpSpPr>
          <p:cNvPr id="21" name="Regieanweisungen">
            <a:extLst>
              <a:ext uri="{FF2B5EF4-FFF2-40B4-BE49-F238E27FC236}">
                <a16:creationId xmlns:a16="http://schemas.microsoft.com/office/drawing/2014/main" id="{4473CA49-504E-4C12-A3A8-F7D4E5F6E7CB}"/>
              </a:ext>
            </a:extLst>
          </p:cNvPr>
          <p:cNvGrpSpPr/>
          <p:nvPr userDrawn="1"/>
        </p:nvGrpSpPr>
        <p:grpSpPr>
          <a:xfrm>
            <a:off x="-1404000" y="-396000"/>
            <a:ext cx="11520000" cy="6012000"/>
            <a:chOff x="-1404000" y="-396000"/>
            <a:chExt cx="11520000" cy="6012000"/>
          </a:xfrm>
        </p:grpSpPr>
        <p:sp>
          <p:nvSpPr>
            <p:cNvPr id="22" name="Hilfslinien">
              <a:extLst>
                <a:ext uri="{FF2B5EF4-FFF2-40B4-BE49-F238E27FC236}">
                  <a16:creationId xmlns:a16="http://schemas.microsoft.com/office/drawing/2014/main" id="{7F691FE7-0FC1-4393-823D-95EB2EE47498}"/>
                </a:ext>
              </a:extLst>
            </p:cNvPr>
            <p:cNvSpPr txBox="1"/>
            <p:nvPr userDrawn="1"/>
          </p:nvSpPr>
          <p:spPr>
            <a:xfrm rot="10800000" flipH="1" flipV="1">
              <a:off x="538164" y="-396000"/>
              <a:ext cx="8063706" cy="18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mn-lt"/>
                  <a:ea typeface="+mn-ea"/>
                  <a:cs typeface="+mn-cs"/>
                </a:rPr>
                <a:t>To display guides, tick </a:t>
              </a:r>
              <a:r>
                <a:rPr kumimoji="0" lang="en-GB" sz="800" b="1" i="0" u="none" strike="noStrike" kern="1200" cap="none" spc="0" normalizeH="0" baseline="0" noProof="0">
                  <a:ln>
                    <a:noFill/>
                  </a:ln>
                  <a:solidFill>
                    <a:schemeClr val="accent2"/>
                  </a:solidFill>
                  <a:effectLst/>
                  <a:uLnTx/>
                  <a:uFillTx/>
                  <a:latin typeface="+mn-lt"/>
                  <a:ea typeface="+mn-ea"/>
                  <a:cs typeface="+mn-cs"/>
                </a:rPr>
                <a:t>Guides</a:t>
              </a:r>
              <a:r>
                <a:rPr kumimoji="0" lang="en-GB" sz="800" b="0" i="0" u="none" strike="noStrike" kern="1200" cap="none" spc="0" normalizeH="0" baseline="0" noProof="0">
                  <a:ln>
                    <a:noFill/>
                  </a:ln>
                  <a:solidFill>
                    <a:schemeClr val="accent2"/>
                  </a:solidFill>
                  <a:effectLst/>
                  <a:uLnTx/>
                  <a:uFillTx/>
                  <a:latin typeface="+mn-lt"/>
                  <a:ea typeface="+mn-ea"/>
                  <a:cs typeface="+mn-cs"/>
                </a:rPr>
                <a:t> in </a:t>
              </a:r>
              <a:r>
                <a:rPr kumimoji="0" lang="en-GB" sz="800" b="1" i="0" u="none" strike="noStrike" kern="1200" cap="none" spc="0" normalizeH="0" baseline="0" noProof="0">
                  <a:ln>
                    <a:noFill/>
                  </a:ln>
                  <a:solidFill>
                    <a:schemeClr val="accent2"/>
                  </a:solidFill>
                  <a:effectLst/>
                  <a:uLnTx/>
                  <a:uFillTx/>
                  <a:latin typeface="+mn-lt"/>
                  <a:ea typeface="+mn-ea"/>
                  <a:cs typeface="+mn-cs"/>
                </a:rPr>
                <a:t>View</a:t>
              </a:r>
            </a:p>
          </p:txBody>
        </p:sp>
        <p:sp>
          <p:nvSpPr>
            <p:cNvPr id="23" name="Zurücksetzen">
              <a:extLst>
                <a:ext uri="{FF2B5EF4-FFF2-40B4-BE49-F238E27FC236}">
                  <a16:creationId xmlns:a16="http://schemas.microsoft.com/office/drawing/2014/main" id="{62DE9E13-F5F1-49AA-81CA-13CAB9743C43}"/>
                </a:ext>
              </a:extLst>
            </p:cNvPr>
            <p:cNvSpPr txBox="1"/>
            <p:nvPr userDrawn="1"/>
          </p:nvSpPr>
          <p:spPr>
            <a:xfrm rot="10800000" flipH="1" flipV="1">
              <a:off x="9252000" y="0"/>
              <a:ext cx="864000" cy="646276"/>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800" b="0" baseline="0">
                  <a:solidFill>
                    <a:schemeClr val="accent2"/>
                  </a:solidFill>
                  <a:latin typeface="+mn-lt"/>
                </a:rPr>
                <a:t>To reset the slide to its original form, select </a:t>
              </a:r>
              <a:r>
                <a:rPr lang="en-GB" sz="800" b="1" baseline="0">
                  <a:solidFill>
                    <a:schemeClr val="accent2"/>
                  </a:solidFill>
                  <a:latin typeface="+mn-lt"/>
                </a:rPr>
                <a:t>Home &gt; Slides &gt; Reset</a:t>
              </a:r>
            </a:p>
          </p:txBody>
        </p:sp>
        <p:sp>
          <p:nvSpPr>
            <p:cNvPr id="24" name="Layoutwechsel">
              <a:extLst>
                <a:ext uri="{FF2B5EF4-FFF2-40B4-BE49-F238E27FC236}">
                  <a16:creationId xmlns:a16="http://schemas.microsoft.com/office/drawing/2014/main" id="{E851226C-E217-40C6-9254-99CF320A4DCB}"/>
                </a:ext>
              </a:extLst>
            </p:cNvPr>
            <p:cNvSpPr txBox="1"/>
            <p:nvPr userDrawn="1"/>
          </p:nvSpPr>
          <p:spPr>
            <a:xfrm rot="10800000" flipH="1" flipV="1">
              <a:off x="9252000" y="692828"/>
              <a:ext cx="864000" cy="6102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800" b="0" baseline="0">
                  <a:solidFill>
                    <a:schemeClr val="accent2"/>
                  </a:solidFill>
                  <a:latin typeface="+mn-lt"/>
                </a:rPr>
                <a:t>To change the layout, select </a:t>
              </a:r>
              <a:r>
                <a:rPr lang="en-GB" sz="800" b="1" baseline="0">
                  <a:solidFill>
                    <a:schemeClr val="accent2"/>
                  </a:solidFill>
                  <a:latin typeface="+mn-lt"/>
                </a:rPr>
                <a:t>Home &gt; Slides &gt; Layout</a:t>
              </a:r>
            </a:p>
          </p:txBody>
        </p:sp>
        <p:sp>
          <p:nvSpPr>
            <p:cNvPr id="40" name="Fußzeile">
              <a:extLst>
                <a:ext uri="{FF2B5EF4-FFF2-40B4-BE49-F238E27FC236}">
                  <a16:creationId xmlns:a16="http://schemas.microsoft.com/office/drawing/2014/main" id="{AB853FBF-5320-4136-8D40-F72C946D55BF}"/>
                </a:ext>
              </a:extLst>
            </p:cNvPr>
            <p:cNvSpPr txBox="1"/>
            <p:nvPr userDrawn="1"/>
          </p:nvSpPr>
          <p:spPr>
            <a:xfrm rot="10800000" flipH="1" flipV="1">
              <a:off x="538163" y="5436000"/>
              <a:ext cx="8063706" cy="1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lang="en-GB" sz="800" b="0" baseline="0">
                  <a:solidFill>
                    <a:schemeClr val="accent2"/>
                  </a:solidFill>
                  <a:latin typeface="+mn-lt"/>
                </a:rPr>
                <a:t>Adjust footer/date via menu: </a:t>
              </a:r>
              <a:r>
                <a:rPr lang="en-GB" sz="800" b="1" baseline="0">
                  <a:solidFill>
                    <a:schemeClr val="accent2"/>
                  </a:solidFill>
                  <a:latin typeface="+mn-lt"/>
                </a:rPr>
                <a:t>Insert &gt; Header &amp; Footer</a:t>
              </a:r>
            </a:p>
          </p:txBody>
        </p:sp>
        <p:grpSp>
          <p:nvGrpSpPr>
            <p:cNvPr id="41" name="Listenebenen">
              <a:extLst>
                <a:ext uri="{FF2B5EF4-FFF2-40B4-BE49-F238E27FC236}">
                  <a16:creationId xmlns:a16="http://schemas.microsoft.com/office/drawing/2014/main" id="{92520245-D545-49B2-B566-52227EDFE8FC}"/>
                </a:ext>
              </a:extLst>
            </p:cNvPr>
            <p:cNvGrpSpPr/>
            <p:nvPr userDrawn="1"/>
          </p:nvGrpSpPr>
          <p:grpSpPr>
            <a:xfrm>
              <a:off x="-1404000" y="479268"/>
              <a:ext cx="1300321" cy="2107912"/>
              <a:chOff x="-1404000" y="479268"/>
              <a:chExt cx="1300321" cy="2107912"/>
            </a:xfrm>
          </p:grpSpPr>
          <p:sp>
            <p:nvSpPr>
              <p:cNvPr id="42" name="Text // Listenebene erhöhen">
                <a:extLst>
                  <a:ext uri="{FF2B5EF4-FFF2-40B4-BE49-F238E27FC236}">
                    <a16:creationId xmlns:a16="http://schemas.microsoft.com/office/drawing/2014/main" id="{CE37E504-CE16-4729-8D2A-6F368FE529A5}"/>
                  </a:ext>
                </a:extLst>
              </p:cNvPr>
              <p:cNvSpPr txBox="1"/>
              <p:nvPr userDrawn="1"/>
            </p:nvSpPr>
            <p:spPr>
              <a:xfrm>
                <a:off x="-1404000" y="1186275"/>
                <a:ext cx="684000" cy="25200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en-GB" sz="800" b="0" i="0" baseline="0">
                    <a:solidFill>
                      <a:schemeClr val="accent2"/>
                    </a:solidFill>
                    <a:latin typeface="+mn-lt"/>
                  </a:rPr>
                  <a:t>Increase </a:t>
                </a:r>
                <a:br>
                  <a:rPr lang="en-GB" sz="800" b="0" i="0" baseline="0">
                    <a:solidFill>
                      <a:schemeClr val="accent2"/>
                    </a:solidFill>
                    <a:latin typeface="+mn-lt"/>
                  </a:rPr>
                </a:br>
                <a:r>
                  <a:rPr lang="en-GB" sz="800" b="0" i="0" baseline="0">
                    <a:solidFill>
                      <a:schemeClr val="accent2"/>
                    </a:solidFill>
                    <a:latin typeface="+mn-lt"/>
                  </a:rPr>
                  <a:t>List Level</a:t>
                </a:r>
              </a:p>
            </p:txBody>
          </p:sp>
          <p:sp>
            <p:nvSpPr>
              <p:cNvPr id="43" name="Text // Listenebene verringern">
                <a:extLst>
                  <a:ext uri="{FF2B5EF4-FFF2-40B4-BE49-F238E27FC236}">
                    <a16:creationId xmlns:a16="http://schemas.microsoft.com/office/drawing/2014/main" id="{D935954A-29FF-44E5-BD4B-CC8699C2B618}"/>
                  </a:ext>
                </a:extLst>
              </p:cNvPr>
              <p:cNvSpPr txBox="1"/>
              <p:nvPr userDrawn="1"/>
            </p:nvSpPr>
            <p:spPr>
              <a:xfrm>
                <a:off x="-1404000" y="1512000"/>
                <a:ext cx="684000" cy="25200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en-GB" sz="800" b="0" i="0" baseline="0">
                    <a:solidFill>
                      <a:schemeClr val="accent2"/>
                    </a:solidFill>
                    <a:latin typeface="+mn-lt"/>
                  </a:rPr>
                  <a:t>Decrease </a:t>
                </a:r>
              </a:p>
              <a:p>
                <a:pPr marL="0" marR="0" lvl="0" indent="0" algn="r" defTabSz="2517235" rtl="0" eaLnBrk="1" fontAlgn="auto" latinLnBrk="0" hangingPunct="1">
                  <a:lnSpc>
                    <a:spcPct val="100000"/>
                  </a:lnSpc>
                  <a:spcBef>
                    <a:spcPts val="0"/>
                  </a:spcBef>
                  <a:spcAft>
                    <a:spcPts val="0"/>
                  </a:spcAft>
                  <a:buClrTx/>
                  <a:buSzTx/>
                  <a:buFontTx/>
                  <a:buNone/>
                  <a:tabLst/>
                  <a:defRPr/>
                </a:pPr>
                <a:r>
                  <a:rPr lang="en-GB" sz="800" b="0" i="0" baseline="0">
                    <a:solidFill>
                      <a:schemeClr val="accent2"/>
                    </a:solidFill>
                    <a:latin typeface="+mn-lt"/>
                  </a:rPr>
                  <a:t>List Level</a:t>
                </a:r>
              </a:p>
            </p:txBody>
          </p:sp>
          <p:sp>
            <p:nvSpPr>
              <p:cNvPr id="44" name="Listenebenen">
                <a:extLst>
                  <a:ext uri="{FF2B5EF4-FFF2-40B4-BE49-F238E27FC236}">
                    <a16:creationId xmlns:a16="http://schemas.microsoft.com/office/drawing/2014/main" id="{54E8A817-764B-4DC9-A443-E407479CD6F4}"/>
                  </a:ext>
                </a:extLst>
              </p:cNvPr>
              <p:cNvSpPr txBox="1"/>
              <p:nvPr userDrawn="1"/>
            </p:nvSpPr>
            <p:spPr>
              <a:xfrm rot="10800000" flipH="1" flipV="1">
                <a:off x="-1188000" y="479268"/>
                <a:ext cx="1080000" cy="6462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en-GB" sz="800" b="0" baseline="0">
                    <a:solidFill>
                      <a:schemeClr val="accent2"/>
                    </a:solidFill>
                    <a:latin typeface="+mn-lt"/>
                  </a:rPr>
                  <a:t>To change the</a:t>
                </a:r>
                <a:br>
                  <a:rPr lang="en-GB" sz="800" b="0" baseline="0">
                    <a:solidFill>
                      <a:schemeClr val="accent2"/>
                    </a:solidFill>
                    <a:latin typeface="+mn-lt"/>
                  </a:rPr>
                </a:br>
                <a:r>
                  <a:rPr lang="en-GB" sz="800" b="0" baseline="0">
                    <a:solidFill>
                      <a:schemeClr val="accent2"/>
                    </a:solidFill>
                    <a:latin typeface="+mn-lt"/>
                  </a:rPr>
                  <a:t>text level, select </a:t>
                </a:r>
              </a:p>
              <a:p>
                <a:pPr marL="0" marR="0" lvl="0" indent="0" algn="r" defTabSz="2517235" rtl="0" eaLnBrk="1" fontAlgn="auto" latinLnBrk="0" hangingPunct="1">
                  <a:lnSpc>
                    <a:spcPct val="100000"/>
                  </a:lnSpc>
                  <a:spcBef>
                    <a:spcPts val="0"/>
                  </a:spcBef>
                  <a:spcAft>
                    <a:spcPts val="0"/>
                  </a:spcAft>
                  <a:buClrTx/>
                  <a:buSzTx/>
                  <a:buFontTx/>
                  <a:buNone/>
                  <a:tabLst/>
                  <a:defRPr/>
                </a:pPr>
                <a:r>
                  <a:rPr lang="en-GB" sz="800" b="1" baseline="0">
                    <a:solidFill>
                      <a:schemeClr val="accent2"/>
                    </a:solidFill>
                    <a:latin typeface="+mn-lt"/>
                  </a:rPr>
                  <a:t>Home &gt; Paragraph </a:t>
                </a:r>
                <a:br>
                  <a:rPr lang="en-GB" sz="800" b="1" baseline="0">
                    <a:solidFill>
                      <a:schemeClr val="accent2"/>
                    </a:solidFill>
                    <a:latin typeface="+mn-lt"/>
                  </a:rPr>
                </a:br>
                <a:r>
                  <a:rPr lang="en-GB" sz="800" b="1" baseline="0">
                    <a:solidFill>
                      <a:schemeClr val="accent2"/>
                    </a:solidFill>
                    <a:latin typeface="+mn-lt"/>
                  </a:rPr>
                  <a:t>&gt; Increase/Decrease List Level</a:t>
                </a:r>
              </a:p>
            </p:txBody>
          </p:sp>
          <p:pic>
            <p:nvPicPr>
              <p:cNvPr id="45" name="Bild // Listenebene erhöhen">
                <a:extLst>
                  <a:ext uri="{FF2B5EF4-FFF2-40B4-BE49-F238E27FC236}">
                    <a16:creationId xmlns:a16="http://schemas.microsoft.com/office/drawing/2014/main" id="{420BACCF-923C-49D7-91CC-3FBF1851F572}"/>
                  </a:ext>
                </a:extLst>
              </p:cNvPr>
              <p:cNvPicPr>
                <a:picLocks noChangeAspect="1"/>
              </p:cNvPicPr>
              <p:nvPr userDrawn="1"/>
            </p:nvPicPr>
            <p:blipFill>
              <a:blip r:embed="rId3"/>
              <a:stretch>
                <a:fillRect/>
              </a:stretch>
            </p:blipFill>
            <p:spPr>
              <a:xfrm>
                <a:off x="-648001" y="1186275"/>
                <a:ext cx="544320" cy="252000"/>
              </a:xfrm>
              <a:prstGeom prst="rect">
                <a:avLst/>
              </a:prstGeom>
            </p:spPr>
          </p:pic>
          <p:pic>
            <p:nvPicPr>
              <p:cNvPr id="46" name="Bild // Listenebene verringern">
                <a:extLst>
                  <a:ext uri="{FF2B5EF4-FFF2-40B4-BE49-F238E27FC236}">
                    <a16:creationId xmlns:a16="http://schemas.microsoft.com/office/drawing/2014/main" id="{F20017A7-E5AB-4DB4-ACB3-ABD0EE1F3CDE}"/>
                  </a:ext>
                </a:extLst>
              </p:cNvPr>
              <p:cNvPicPr>
                <a:picLocks noChangeAspect="1"/>
              </p:cNvPicPr>
              <p:nvPr userDrawn="1"/>
            </p:nvPicPr>
            <p:blipFill>
              <a:blip r:embed="rId4"/>
              <a:stretch>
                <a:fillRect/>
              </a:stretch>
            </p:blipFill>
            <p:spPr>
              <a:xfrm>
                <a:off x="-647999" y="1512000"/>
                <a:ext cx="544320" cy="252000"/>
              </a:xfrm>
              <a:prstGeom prst="rect">
                <a:avLst/>
              </a:prstGeom>
            </p:spPr>
          </p:pic>
          <p:pic>
            <p:nvPicPr>
              <p:cNvPr id="47" name="Bild // Aufzählungszeichen etc.">
                <a:extLst>
                  <a:ext uri="{FF2B5EF4-FFF2-40B4-BE49-F238E27FC236}">
                    <a16:creationId xmlns:a16="http://schemas.microsoft.com/office/drawing/2014/main" id="{58C8AA99-885B-478A-8AC0-5694124C0CCE}"/>
                  </a:ext>
                </a:extLst>
              </p:cNvPr>
              <p:cNvPicPr>
                <a:picLocks noChangeAspect="1"/>
              </p:cNvPicPr>
              <p:nvPr userDrawn="1"/>
            </p:nvPicPr>
            <p:blipFill>
              <a:blip r:embed="rId5"/>
              <a:stretch>
                <a:fillRect/>
              </a:stretch>
            </p:blipFill>
            <p:spPr>
              <a:xfrm>
                <a:off x="-867672" y="2341725"/>
                <a:ext cx="756000" cy="245455"/>
              </a:xfrm>
              <a:prstGeom prst="rect">
                <a:avLst/>
              </a:prstGeom>
            </p:spPr>
          </p:pic>
          <p:sp>
            <p:nvSpPr>
              <p:cNvPr id="48" name="Aufzählungszeichen etc.">
                <a:extLst>
                  <a:ext uri="{FF2B5EF4-FFF2-40B4-BE49-F238E27FC236}">
                    <a16:creationId xmlns:a16="http://schemas.microsoft.com/office/drawing/2014/main" id="{8DAE17FE-BBF3-41F5-A9AC-8F5F79FBB8B3}"/>
                  </a:ext>
                </a:extLst>
              </p:cNvPr>
              <p:cNvSpPr txBox="1"/>
              <p:nvPr userDrawn="1"/>
            </p:nvSpPr>
            <p:spPr>
              <a:xfrm rot="10800000" flipH="1" flipV="1">
                <a:off x="-1404000" y="1944000"/>
                <a:ext cx="1296000" cy="39772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en-GB" sz="800" b="0" baseline="0">
                    <a:solidFill>
                      <a:schemeClr val="accent2"/>
                    </a:solidFill>
                    <a:latin typeface="+mn-lt"/>
                  </a:rPr>
                  <a:t>Do not use the standard bullets and numbering function &gt; </a:t>
                </a:r>
                <a:r>
                  <a:rPr lang="en-GB" sz="800" b="1" baseline="0">
                    <a:solidFill>
                      <a:schemeClr val="accent2"/>
                    </a:solidFill>
                    <a:latin typeface="+mn-lt"/>
                  </a:rPr>
                  <a:t>List levels only</a:t>
                </a:r>
              </a:p>
            </p:txBody>
          </p:sp>
          <p:cxnSp>
            <p:nvCxnSpPr>
              <p:cNvPr id="49" name="Linie">
                <a:extLst>
                  <a:ext uri="{FF2B5EF4-FFF2-40B4-BE49-F238E27FC236}">
                    <a16:creationId xmlns:a16="http://schemas.microsoft.com/office/drawing/2014/main" id="{A4819EF7-E762-4F19-B4FC-5EDEAB806079}"/>
                  </a:ext>
                </a:extLst>
              </p:cNvPr>
              <p:cNvCxnSpPr>
                <a:cxnSpLocks/>
              </p:cNvCxnSpPr>
              <p:nvPr userDrawn="1"/>
            </p:nvCxnSpPr>
            <p:spPr>
              <a:xfrm flipH="1">
                <a:off x="-867672" y="2341725"/>
                <a:ext cx="752324" cy="245455"/>
              </a:xfrm>
              <a:prstGeom prst="line">
                <a:avLst/>
              </a:prstGeom>
              <a:ln w="6350">
                <a:solidFill>
                  <a:srgbClr val="E5233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71040079"/>
      </p:ext>
    </p:extLst>
  </p:cSld>
  <p:clrMapOvr>
    <a:masterClrMapping/>
  </p:clrMapOvr>
  <p:extLst>
    <p:ext uri="{DCECCB84-F9BA-43D5-87BE-67443E8EF086}">
      <p15:sldGuideLst xmlns:p15="http://schemas.microsoft.com/office/powerpoint/2012/main">
        <p15:guide id="1" pos="339">
          <p15:clr>
            <a:srgbClr val="FBAE40"/>
          </p15:clr>
        </p15:guide>
        <p15:guide id="3" pos="5420">
          <p15:clr>
            <a:srgbClr val="FBAE40"/>
          </p15:clr>
        </p15:guide>
        <p15:guide id="4" orient="horz" pos="1372" userDrawn="1">
          <p15:clr>
            <a:srgbClr val="FBAE40"/>
          </p15:clr>
        </p15:guide>
        <p15:guide id="6" orient="horz" pos="2948">
          <p15:clr>
            <a:srgbClr val="FBAE40"/>
          </p15:clr>
        </p15:guide>
        <p15:guide id="7" orient="horz" pos="300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accent chart">
    <p:spTree>
      <p:nvGrpSpPr>
        <p:cNvPr id="1" name=""/>
        <p:cNvGrpSpPr/>
        <p:nvPr/>
      </p:nvGrpSpPr>
      <p:grpSpPr>
        <a:xfrm>
          <a:off x="0" y="0"/>
          <a:ext cx="0" cy="0"/>
          <a:chOff x="0" y="0"/>
          <a:chExt cx="0" cy="0"/>
        </a:xfrm>
      </p:grpSpPr>
      <p:sp>
        <p:nvSpPr>
          <p:cNvPr id="17" name="Foliennummer">
            <a:extLst>
              <a:ext uri="{FF2B5EF4-FFF2-40B4-BE49-F238E27FC236}">
                <a16:creationId xmlns:a16="http://schemas.microsoft.com/office/drawing/2014/main" id="{BF3B9AE4-4862-4172-B11A-D3EB240969D2}"/>
              </a:ext>
            </a:extLst>
          </p:cNvPr>
          <p:cNvSpPr>
            <a:spLocks noGrp="1"/>
          </p:cNvSpPr>
          <p:nvPr>
            <p:ph type="sldNum" sz="quarter" idx="16"/>
          </p:nvPr>
        </p:nvSpPr>
        <p:spPr/>
        <p:txBody>
          <a:bodyPr/>
          <a:lstStyle/>
          <a:p>
            <a:r>
              <a:rPr lang="en-GB"/>
              <a:t>Page </a:t>
            </a:r>
            <a:fld id="{677F1DB9-6BD1-4662-AD32-A5C07CCC53B6}" type="slidenum">
              <a:rPr lang="en-GB" sz="600" smtClean="0"/>
              <a:pPr/>
              <a:t>‹#›</a:t>
            </a:fld>
            <a:endParaRPr lang="en-GB"/>
          </a:p>
        </p:txBody>
      </p:sp>
      <p:sp>
        <p:nvSpPr>
          <p:cNvPr id="16" name="Fußzeile">
            <a:extLst>
              <a:ext uri="{FF2B5EF4-FFF2-40B4-BE49-F238E27FC236}">
                <a16:creationId xmlns:a16="http://schemas.microsoft.com/office/drawing/2014/main" id="{CC797F17-2762-4AA8-8EA0-6E87F7EB9433}"/>
              </a:ext>
            </a:extLst>
          </p:cNvPr>
          <p:cNvSpPr>
            <a:spLocks noGrp="1"/>
          </p:cNvSpPr>
          <p:nvPr>
            <p:ph type="ftr" sz="quarter" idx="15"/>
          </p:nvPr>
        </p:nvSpPr>
        <p:spPr/>
        <p:txBody>
          <a:bodyPr/>
          <a:lstStyle>
            <a:lvl1pPr>
              <a:defRPr/>
            </a:lvl1pPr>
          </a:lstStyle>
          <a:p>
            <a:endParaRPr lang="en-US" dirty="0"/>
          </a:p>
        </p:txBody>
      </p:sp>
      <p:sp>
        <p:nvSpPr>
          <p:cNvPr id="14" name="Datum">
            <a:extLst>
              <a:ext uri="{FF2B5EF4-FFF2-40B4-BE49-F238E27FC236}">
                <a16:creationId xmlns:a16="http://schemas.microsoft.com/office/drawing/2014/main" id="{6612F51D-EEFE-4F8C-A97A-3A25FAAA1F41}"/>
              </a:ext>
            </a:extLst>
          </p:cNvPr>
          <p:cNvSpPr>
            <a:spLocks noGrp="1"/>
          </p:cNvSpPr>
          <p:nvPr>
            <p:ph type="dt" sz="half" idx="14"/>
          </p:nvPr>
        </p:nvSpPr>
        <p:spPr/>
        <p:txBody>
          <a:bodyPr/>
          <a:lstStyle/>
          <a:p>
            <a:fld id="{691E0422-56BD-4458-9B2D-33F257587A28}" type="datetime1">
              <a:rPr lang="de-DE" smtClean="0"/>
              <a:t>24.01.26</a:t>
            </a:fld>
            <a:endParaRPr lang="en-GB"/>
          </a:p>
        </p:txBody>
      </p:sp>
      <p:sp>
        <p:nvSpPr>
          <p:cNvPr id="15" name="Text">
            <a:extLst>
              <a:ext uri="{FF2B5EF4-FFF2-40B4-BE49-F238E27FC236}">
                <a16:creationId xmlns:a16="http://schemas.microsoft.com/office/drawing/2014/main" id="{41F740D2-684A-4B0A-B257-0982ACEB4100}"/>
              </a:ext>
            </a:extLst>
          </p:cNvPr>
          <p:cNvSpPr>
            <a:spLocks noGrp="1"/>
          </p:cNvSpPr>
          <p:nvPr>
            <p:ph type="body" orient="vert" idx="13" hasCustomPrompt="1"/>
          </p:nvPr>
        </p:nvSpPr>
        <p:spPr>
          <a:xfrm>
            <a:off x="538163" y="2178129"/>
            <a:ext cx="8062913" cy="2592309"/>
          </a:xfrm>
        </p:spPr>
        <p:txBody>
          <a:bodyPr vert="horz">
            <a:normAutofit/>
          </a:bodyPr>
          <a:lstStyle>
            <a:lvl1pPr marL="0" indent="0">
              <a:lnSpc>
                <a:spcPct val="100000"/>
              </a:lnSpc>
              <a:spcBef>
                <a:spcPts val="0"/>
              </a:spcBef>
              <a:buFont typeface="Arial" panose="020B0604020202020204" pitchFamily="34" charset="0"/>
              <a:buNone/>
              <a:defRPr sz="2800" b="1" spc="0" baseline="0">
                <a:solidFill>
                  <a:srgbClr val="3ED8C3"/>
                </a:solidFill>
                <a:latin typeface="+mj-lt"/>
              </a:defRPr>
            </a:lvl1pPr>
            <a:lvl2pPr marL="0" indent="0">
              <a:lnSpc>
                <a:spcPct val="100000"/>
              </a:lnSpc>
              <a:spcBef>
                <a:spcPts val="1200"/>
              </a:spcBef>
              <a:buFont typeface="Arial" panose="020B0604020202020204" pitchFamily="34" charset="0"/>
              <a:buNone/>
              <a:defRPr sz="1600" b="1" spc="0" baseline="0">
                <a:solidFill>
                  <a:schemeClr val="accent2"/>
                </a:solidFill>
                <a:latin typeface="+mj-lt"/>
              </a:defRPr>
            </a:lvl2pPr>
            <a:lvl3pPr marL="0" indent="0">
              <a:lnSpc>
                <a:spcPct val="100000"/>
              </a:lnSpc>
              <a:spcBef>
                <a:spcPts val="0"/>
              </a:spcBef>
              <a:buNone/>
              <a:defRPr sz="1600" b="1" spc="0" baseline="0">
                <a:solidFill>
                  <a:schemeClr val="accent2"/>
                </a:solidFill>
                <a:latin typeface="+mj-lt"/>
              </a:defRPr>
            </a:lvl3pPr>
            <a:lvl4pPr marL="0" indent="0">
              <a:lnSpc>
                <a:spcPct val="100000"/>
              </a:lnSpc>
              <a:spcBef>
                <a:spcPts val="0"/>
              </a:spcBef>
              <a:buNone/>
              <a:defRPr sz="1600" b="1" spc="0" baseline="0">
                <a:solidFill>
                  <a:schemeClr val="accent2"/>
                </a:solidFill>
                <a:latin typeface="+mj-lt"/>
              </a:defRPr>
            </a:lvl4pPr>
            <a:lvl5pPr marL="0" indent="0">
              <a:lnSpc>
                <a:spcPct val="100000"/>
              </a:lnSpc>
              <a:spcBef>
                <a:spcPts val="0"/>
              </a:spcBef>
              <a:buNone/>
              <a:defRPr sz="1600" b="1" spc="0" baseline="0">
                <a:solidFill>
                  <a:schemeClr val="accent2"/>
                </a:solidFill>
                <a:latin typeface="+mj-lt"/>
              </a:defRPr>
            </a:lvl5pPr>
            <a:lvl6pPr marL="0" indent="0">
              <a:lnSpc>
                <a:spcPct val="100000"/>
              </a:lnSpc>
              <a:spcBef>
                <a:spcPts val="0"/>
              </a:spcBef>
              <a:buNone/>
              <a:defRPr sz="1600" b="1" spc="0" baseline="0">
                <a:solidFill>
                  <a:schemeClr val="accent2"/>
                </a:solidFill>
                <a:latin typeface="+mj-lt"/>
              </a:defRPr>
            </a:lvl6pPr>
            <a:lvl7pPr marL="0" indent="0">
              <a:lnSpc>
                <a:spcPct val="100000"/>
              </a:lnSpc>
              <a:spcBef>
                <a:spcPts val="0"/>
              </a:spcBef>
              <a:buNone/>
              <a:defRPr sz="1600" b="1" spc="0" baseline="0">
                <a:solidFill>
                  <a:schemeClr val="accent2"/>
                </a:solidFill>
                <a:latin typeface="+mj-lt"/>
              </a:defRPr>
            </a:lvl7pPr>
            <a:lvl8pPr marL="0" indent="0">
              <a:lnSpc>
                <a:spcPct val="100000"/>
              </a:lnSpc>
              <a:spcBef>
                <a:spcPts val="0"/>
              </a:spcBef>
              <a:buFont typeface="Arial" panose="020B0604020202020204" pitchFamily="34" charset="0"/>
              <a:buNone/>
              <a:defRPr sz="1600" b="1" spc="0" baseline="0">
                <a:solidFill>
                  <a:schemeClr val="accent2"/>
                </a:solidFill>
                <a:latin typeface="+mj-lt"/>
              </a:defRPr>
            </a:lvl8pPr>
            <a:lvl9pPr marL="0" indent="0">
              <a:lnSpc>
                <a:spcPct val="100000"/>
              </a:lnSpc>
              <a:spcBef>
                <a:spcPts val="0"/>
              </a:spcBef>
              <a:buFont typeface="Arial" panose="020B0604020202020204" pitchFamily="34" charset="0"/>
              <a:buNone/>
              <a:defRPr lang="de-DE" sz="1600" b="1" i="0" u="none" strike="noStrike" spc="0" baseline="0" smtClean="0">
                <a:solidFill>
                  <a:schemeClr val="accent2"/>
                </a:solidFill>
                <a:latin typeface="+mj-lt"/>
              </a:defRPr>
            </a:lvl9pPr>
          </a:lstStyle>
          <a:p>
            <a:pPr lvl="0"/>
            <a:r>
              <a:rPr lang="en-GB" noProof="0"/>
              <a:t>Content to be highlighted/quote on first level // for additional info/source of quote </a:t>
            </a:r>
            <a:br>
              <a:rPr lang="en-GB" noProof="0"/>
            </a:br>
            <a:r>
              <a:rPr lang="en-GB" noProof="0"/>
              <a:t>&gt;&gt; Menu &gt; Home &gt; Paragraph &gt; Increase List Level  </a:t>
            </a:r>
          </a:p>
          <a:p>
            <a:pPr lvl="1"/>
            <a:r>
              <a:rPr lang="en-GB" noProof="0"/>
              <a:t>Second level</a:t>
            </a:r>
          </a:p>
        </p:txBody>
      </p:sp>
    </p:spTree>
    <p:extLst>
      <p:ext uri="{BB962C8B-B14F-4D97-AF65-F5344CB8AC3E}">
        <p14:creationId xmlns:p14="http://schemas.microsoft.com/office/powerpoint/2010/main" val="2811117685"/>
      </p:ext>
    </p:extLst>
  </p:cSld>
  <p:clrMapOvr>
    <a:masterClrMapping/>
  </p:clrMapOvr>
  <p:extLst>
    <p:ext uri="{DCECCB84-F9BA-43D5-87BE-67443E8EF086}">
      <p15:sldGuideLst xmlns:p15="http://schemas.microsoft.com/office/powerpoint/2012/main">
        <p15:guide id="1" pos="339">
          <p15:clr>
            <a:srgbClr val="FBAE40"/>
          </p15:clr>
        </p15:guide>
        <p15:guide id="3" pos="5420">
          <p15:clr>
            <a:srgbClr val="FBAE40"/>
          </p15:clr>
        </p15:guide>
        <p15:guide id="4" orient="horz" pos="1372">
          <p15:clr>
            <a:srgbClr val="FBAE40"/>
          </p15:clr>
        </p15:guide>
        <p15:guide id="6" orient="horz" pos="2948">
          <p15:clr>
            <a:srgbClr val="FBAE40"/>
          </p15:clr>
        </p15:guide>
        <p15:guide id="7" orient="horz" pos="300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5" name="Foliennummer">
            <a:extLst>
              <a:ext uri="{FF2B5EF4-FFF2-40B4-BE49-F238E27FC236}">
                <a16:creationId xmlns:a16="http://schemas.microsoft.com/office/drawing/2014/main" id="{D5A46A94-CC1A-49B8-9C7C-653BD3526CD6}"/>
              </a:ext>
            </a:extLst>
          </p:cNvPr>
          <p:cNvSpPr>
            <a:spLocks noGrp="1"/>
          </p:cNvSpPr>
          <p:nvPr>
            <p:ph type="sldNum" sz="quarter" idx="17"/>
          </p:nvPr>
        </p:nvSpPr>
        <p:spPr/>
        <p:txBody>
          <a:bodyPr/>
          <a:lstStyle/>
          <a:p>
            <a:r>
              <a:rPr lang="en-GB"/>
              <a:t>Page </a:t>
            </a:r>
            <a:fld id="{677F1DB9-6BD1-4662-AD32-A5C07CCC53B6}" type="slidenum">
              <a:rPr lang="en-GB" sz="600" smtClean="0"/>
              <a:pPr/>
              <a:t>‹#›</a:t>
            </a:fld>
            <a:endParaRPr lang="en-GB"/>
          </a:p>
        </p:txBody>
      </p:sp>
      <p:sp>
        <p:nvSpPr>
          <p:cNvPr id="24" name="Fußzeile">
            <a:extLst>
              <a:ext uri="{FF2B5EF4-FFF2-40B4-BE49-F238E27FC236}">
                <a16:creationId xmlns:a16="http://schemas.microsoft.com/office/drawing/2014/main" id="{8E708240-BE00-4F4A-8A02-A73AA293EA17}"/>
              </a:ext>
            </a:extLst>
          </p:cNvPr>
          <p:cNvSpPr>
            <a:spLocks noGrp="1"/>
          </p:cNvSpPr>
          <p:nvPr>
            <p:ph type="ftr" sz="quarter" idx="16"/>
          </p:nvPr>
        </p:nvSpPr>
        <p:spPr/>
        <p:txBody>
          <a:bodyPr/>
          <a:lstStyle>
            <a:lvl1pPr>
              <a:defRPr/>
            </a:lvl1pPr>
          </a:lstStyle>
          <a:p>
            <a:r>
              <a:rPr lang="en-US"/>
              <a:t>Janus Solar and Battery Storage Project | County of Colusa Board of Supervisors | 02.25.2025</a:t>
            </a:r>
          </a:p>
        </p:txBody>
      </p:sp>
      <p:sp>
        <p:nvSpPr>
          <p:cNvPr id="23" name="Datum">
            <a:extLst>
              <a:ext uri="{FF2B5EF4-FFF2-40B4-BE49-F238E27FC236}">
                <a16:creationId xmlns:a16="http://schemas.microsoft.com/office/drawing/2014/main" id="{7B17CA51-894E-4E38-8CDB-51E0D1E14334}"/>
              </a:ext>
            </a:extLst>
          </p:cNvPr>
          <p:cNvSpPr>
            <a:spLocks noGrp="1"/>
          </p:cNvSpPr>
          <p:nvPr>
            <p:ph type="dt" sz="half" idx="15"/>
          </p:nvPr>
        </p:nvSpPr>
        <p:spPr/>
        <p:txBody>
          <a:bodyPr/>
          <a:lstStyle/>
          <a:p>
            <a:fld id="{8E4C20BF-6B6C-4205-98D8-B1CAEEF6E930}" type="datetime1">
              <a:rPr lang="de-DE" smtClean="0"/>
              <a:t>24.01.26</a:t>
            </a:fld>
            <a:endParaRPr lang="en-GB"/>
          </a:p>
        </p:txBody>
      </p:sp>
      <p:sp>
        <p:nvSpPr>
          <p:cNvPr id="10" name="Text">
            <a:extLst>
              <a:ext uri="{FF2B5EF4-FFF2-40B4-BE49-F238E27FC236}">
                <a16:creationId xmlns:a16="http://schemas.microsoft.com/office/drawing/2014/main" id="{E71F50D2-931D-4441-96DC-B22A851743DC}"/>
              </a:ext>
            </a:extLst>
          </p:cNvPr>
          <p:cNvSpPr>
            <a:spLocks noGrp="1"/>
          </p:cNvSpPr>
          <p:nvPr>
            <p:ph type="body" orient="vert" idx="14" hasCustomPrompt="1"/>
          </p:nvPr>
        </p:nvSpPr>
        <p:spPr>
          <a:xfrm>
            <a:off x="538162" y="1438275"/>
            <a:ext cx="8064000" cy="3240000"/>
          </a:xfrm>
        </p:spPr>
        <p:txBody>
          <a:bodyPr vert="horz"/>
          <a:lstStyle>
            <a:lvl1pPr>
              <a:spcBef>
                <a:spcPts val="1200"/>
              </a:spcBef>
              <a:tabLst>
                <a:tab pos="8064000" algn="r"/>
              </a:tabLst>
              <a:defRPr b="1" baseline="0">
                <a:solidFill>
                  <a:srgbClr val="3ED8C3"/>
                </a:solidFill>
                <a:latin typeface="+mj-lt"/>
              </a:defRPr>
            </a:lvl1pPr>
            <a:lvl2pPr marL="0" indent="0">
              <a:spcBef>
                <a:spcPts val="0"/>
              </a:spcBef>
              <a:buFont typeface="Arial" panose="020B0604020202020204" pitchFamily="34" charset="0"/>
              <a:buNone/>
              <a:tabLst>
                <a:tab pos="8064000" algn="r"/>
              </a:tabLst>
              <a:defRPr b="0" baseline="0">
                <a:solidFill>
                  <a:schemeClr val="accent2"/>
                </a:solidFill>
                <a:latin typeface="+mn-lt"/>
              </a:defRPr>
            </a:lvl2pPr>
            <a:lvl3pPr marL="0" indent="0">
              <a:spcBef>
                <a:spcPts val="0"/>
              </a:spcBef>
              <a:buNone/>
              <a:tabLst>
                <a:tab pos="8064000" algn="r"/>
              </a:tabLst>
              <a:defRPr b="0" baseline="0">
                <a:solidFill>
                  <a:schemeClr val="accent2"/>
                </a:solidFill>
                <a:latin typeface="+mn-lt"/>
              </a:defRPr>
            </a:lvl3pPr>
            <a:lvl4pPr marL="0" indent="0">
              <a:spcBef>
                <a:spcPts val="0"/>
              </a:spcBef>
              <a:buNone/>
              <a:tabLst>
                <a:tab pos="8064000" algn="r"/>
              </a:tabLst>
              <a:defRPr b="0" baseline="0">
                <a:solidFill>
                  <a:schemeClr val="accent2"/>
                </a:solidFill>
                <a:latin typeface="+mn-lt"/>
              </a:defRPr>
            </a:lvl4pPr>
            <a:lvl5pPr marL="0" indent="0">
              <a:spcBef>
                <a:spcPts val="0"/>
              </a:spcBef>
              <a:buNone/>
              <a:tabLst>
                <a:tab pos="8064000" algn="r"/>
              </a:tabLst>
              <a:defRPr b="0" baseline="0">
                <a:solidFill>
                  <a:schemeClr val="accent2"/>
                </a:solidFill>
                <a:latin typeface="+mn-lt"/>
              </a:defRPr>
            </a:lvl5pPr>
            <a:lvl6pPr marL="0" indent="0">
              <a:spcBef>
                <a:spcPts val="0"/>
              </a:spcBef>
              <a:buNone/>
              <a:tabLst>
                <a:tab pos="8064000" algn="r"/>
              </a:tabLst>
              <a:defRPr b="0" baseline="0">
                <a:solidFill>
                  <a:schemeClr val="accent2"/>
                </a:solidFill>
                <a:latin typeface="+mn-lt"/>
              </a:defRPr>
            </a:lvl6pPr>
            <a:lvl7pPr marL="0" indent="0">
              <a:spcBef>
                <a:spcPts val="0"/>
              </a:spcBef>
              <a:buNone/>
              <a:tabLst>
                <a:tab pos="8064000" algn="r"/>
              </a:tabLst>
              <a:defRPr b="0" baseline="0">
                <a:solidFill>
                  <a:schemeClr val="accent2"/>
                </a:solidFill>
                <a:latin typeface="+mn-lt"/>
              </a:defRPr>
            </a:lvl7pPr>
            <a:lvl8pPr marL="0" indent="0">
              <a:spcBef>
                <a:spcPts val="0"/>
              </a:spcBef>
              <a:buFont typeface="Arial" panose="020B0604020202020204" pitchFamily="34" charset="0"/>
              <a:buNone/>
              <a:tabLst>
                <a:tab pos="8064000" algn="r"/>
              </a:tabLst>
              <a:defRPr b="0" baseline="0">
                <a:solidFill>
                  <a:schemeClr val="accent2"/>
                </a:solidFill>
                <a:latin typeface="+mn-lt"/>
              </a:defRPr>
            </a:lvl8pPr>
            <a:lvl9pPr marL="0" indent="0">
              <a:spcBef>
                <a:spcPts val="0"/>
              </a:spcBef>
              <a:buFont typeface="Arial" panose="020B0604020202020204" pitchFamily="34" charset="0"/>
              <a:buNone/>
              <a:tabLst>
                <a:tab pos="8064000" algn="r"/>
              </a:tabLst>
              <a:defRPr b="0" baseline="0">
                <a:solidFill>
                  <a:schemeClr val="accent2"/>
                </a:solidFill>
                <a:latin typeface="+mn-lt"/>
              </a:defRPr>
            </a:lvl9pPr>
          </a:lstStyle>
          <a:p>
            <a:pPr lvl="0"/>
            <a:r>
              <a:rPr lang="en-GB" noProof="0"/>
              <a:t>Topic on first level // for topic sub-item </a:t>
            </a:r>
            <a:br>
              <a:rPr lang="en-GB" noProof="0"/>
            </a:br>
            <a:r>
              <a:rPr lang="en-GB" noProof="0"/>
              <a:t>&gt;&gt; Menu &gt; Home &gt; Paragraph &gt; Increase List Level</a:t>
            </a:r>
            <a:br>
              <a:rPr lang="en-GB" noProof="0"/>
            </a:br>
            <a:r>
              <a:rPr lang="en-GB" noProof="0"/>
              <a:t>Use tab (22.4) to place page numbers at the end.</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p:txBody>
      </p:sp>
      <p:sp>
        <p:nvSpPr>
          <p:cNvPr id="19" name="Headline/Subheadline">
            <a:extLst>
              <a:ext uri="{FF2B5EF4-FFF2-40B4-BE49-F238E27FC236}">
                <a16:creationId xmlns:a16="http://schemas.microsoft.com/office/drawing/2014/main" id="{A027BFB6-8A24-4754-94AD-2435A24CC225}"/>
              </a:ext>
            </a:extLst>
          </p:cNvPr>
          <p:cNvSpPr>
            <a:spLocks noGrp="1"/>
          </p:cNvSpPr>
          <p:nvPr>
            <p:ph type="body" orient="vert" idx="13" hasCustomPrompt="1"/>
          </p:nvPr>
        </p:nvSpPr>
        <p:spPr>
          <a:xfrm>
            <a:off x="538163" y="358776"/>
            <a:ext cx="8062913" cy="684000"/>
          </a:xfrm>
        </p:spPr>
        <p:txBody>
          <a:bodyPr vert="horz">
            <a:normAutofit/>
          </a:bodyPr>
          <a:lstStyle>
            <a:lvl1pPr marL="0" indent="0">
              <a:lnSpc>
                <a:spcPct val="100000"/>
              </a:lnSpc>
              <a:spcBef>
                <a:spcPts val="0"/>
              </a:spcBef>
              <a:buFont typeface="Arial" panose="020B0604020202020204" pitchFamily="34" charset="0"/>
              <a:buNone/>
              <a:defRPr sz="2100" b="1" spc="0" baseline="0">
                <a:solidFill>
                  <a:schemeClr val="accent2"/>
                </a:solidFill>
                <a:latin typeface="+mj-lt"/>
              </a:defRPr>
            </a:lvl1pPr>
            <a:lvl2pPr marL="0" indent="0">
              <a:lnSpc>
                <a:spcPct val="100000"/>
              </a:lnSpc>
              <a:spcBef>
                <a:spcPts val="0"/>
              </a:spcBef>
              <a:buFont typeface="Arial" panose="020B0604020202020204" pitchFamily="34" charset="0"/>
              <a:buNone/>
              <a:defRPr sz="2100" b="1" spc="0" baseline="0">
                <a:solidFill>
                  <a:srgbClr val="3ED8C3"/>
                </a:solidFill>
                <a:latin typeface="+mj-lt"/>
              </a:defRPr>
            </a:lvl2pPr>
            <a:lvl3pPr marL="0" indent="0">
              <a:lnSpc>
                <a:spcPct val="100000"/>
              </a:lnSpc>
              <a:spcBef>
                <a:spcPts val="0"/>
              </a:spcBef>
              <a:buNone/>
              <a:defRPr sz="2100" b="1" spc="0" baseline="0">
                <a:solidFill>
                  <a:srgbClr val="3ED8C3"/>
                </a:solidFill>
                <a:latin typeface="+mj-lt"/>
              </a:defRPr>
            </a:lvl3pPr>
            <a:lvl4pPr marL="0" indent="0">
              <a:lnSpc>
                <a:spcPct val="100000"/>
              </a:lnSpc>
              <a:spcBef>
                <a:spcPts val="0"/>
              </a:spcBef>
              <a:buNone/>
              <a:defRPr sz="2100" b="1" spc="0" baseline="0">
                <a:solidFill>
                  <a:srgbClr val="3ED8C3"/>
                </a:solidFill>
                <a:latin typeface="+mj-lt"/>
              </a:defRPr>
            </a:lvl4pPr>
            <a:lvl5pPr marL="0" indent="0">
              <a:lnSpc>
                <a:spcPct val="100000"/>
              </a:lnSpc>
              <a:spcBef>
                <a:spcPts val="0"/>
              </a:spcBef>
              <a:buNone/>
              <a:defRPr sz="2100" b="1" spc="0" baseline="0">
                <a:solidFill>
                  <a:srgbClr val="3ED8C3"/>
                </a:solidFill>
                <a:latin typeface="+mj-lt"/>
              </a:defRPr>
            </a:lvl5pPr>
            <a:lvl6pPr marL="0" indent="0">
              <a:lnSpc>
                <a:spcPct val="100000"/>
              </a:lnSpc>
              <a:spcBef>
                <a:spcPts val="0"/>
              </a:spcBef>
              <a:buNone/>
              <a:defRPr sz="2100" b="1" spc="0" baseline="0">
                <a:solidFill>
                  <a:srgbClr val="3ED8C3"/>
                </a:solidFill>
                <a:latin typeface="+mj-lt"/>
              </a:defRPr>
            </a:lvl6pPr>
            <a:lvl7pPr marL="0" indent="0">
              <a:lnSpc>
                <a:spcPct val="100000"/>
              </a:lnSpc>
              <a:spcBef>
                <a:spcPts val="0"/>
              </a:spcBef>
              <a:buNone/>
              <a:defRPr sz="2100" b="1" spc="0" baseline="0">
                <a:solidFill>
                  <a:srgbClr val="3ED8C3"/>
                </a:solidFill>
                <a:latin typeface="+mj-lt"/>
              </a:defRPr>
            </a:lvl7pPr>
            <a:lvl8pPr marL="0" indent="0">
              <a:lnSpc>
                <a:spcPct val="100000"/>
              </a:lnSpc>
              <a:spcBef>
                <a:spcPts val="0"/>
              </a:spcBef>
              <a:buFont typeface="Arial" panose="020B0604020202020204" pitchFamily="34" charset="0"/>
              <a:buNone/>
              <a:defRPr sz="2100" b="1" spc="0" baseline="0">
                <a:solidFill>
                  <a:srgbClr val="3ED8C3"/>
                </a:solidFill>
                <a:latin typeface="+mj-lt"/>
              </a:defRPr>
            </a:lvl8pPr>
            <a:lvl9pPr marL="0" indent="0">
              <a:lnSpc>
                <a:spcPct val="100000"/>
              </a:lnSpc>
              <a:spcBef>
                <a:spcPts val="0"/>
              </a:spcBef>
              <a:buFont typeface="Arial" panose="020B0604020202020204" pitchFamily="34" charset="0"/>
              <a:buNone/>
              <a:defRPr lang="de-DE" sz="2100" b="1" i="0" u="none" strike="noStrike" spc="0" baseline="0" smtClean="0">
                <a:solidFill>
                  <a:srgbClr val="3ED8C3"/>
                </a:solidFill>
                <a:latin typeface="+mj-lt"/>
              </a:defRPr>
            </a:lvl9pPr>
          </a:lstStyle>
          <a:p>
            <a:pPr lvl="0"/>
            <a:r>
              <a:rPr lang="en-GB" noProof="0"/>
              <a:t>Headline on first level // for sub-headline </a:t>
            </a:r>
            <a:br>
              <a:rPr lang="en-GB" noProof="0"/>
            </a:br>
            <a:r>
              <a:rPr lang="en-GB" noProof="0"/>
              <a:t>&gt;&gt; Menu &gt; Home &gt; Paragraph &gt; Increase List Level</a:t>
            </a:r>
          </a:p>
          <a:p>
            <a:pPr lvl="1"/>
            <a:r>
              <a:rPr lang="en-GB" noProof="0"/>
              <a:t>Second level</a:t>
            </a:r>
          </a:p>
        </p:txBody>
      </p:sp>
    </p:spTree>
    <p:extLst>
      <p:ext uri="{BB962C8B-B14F-4D97-AF65-F5344CB8AC3E}">
        <p14:creationId xmlns:p14="http://schemas.microsoft.com/office/powerpoint/2010/main" val="2826907798"/>
      </p:ext>
    </p:extLst>
  </p:cSld>
  <p:clrMapOvr>
    <a:masterClrMapping/>
  </p:clrMapOvr>
  <p:extLst>
    <p:ext uri="{DCECCB84-F9BA-43D5-87BE-67443E8EF086}">
      <p15:sldGuideLst xmlns:p15="http://schemas.microsoft.com/office/powerpoint/2012/main">
        <p15:guide id="1" pos="339">
          <p15:clr>
            <a:srgbClr val="FBAE40"/>
          </p15:clr>
        </p15:guide>
        <p15:guide id="2" orient="horz" pos="906">
          <p15:clr>
            <a:srgbClr val="FBAE40"/>
          </p15:clr>
        </p15:guide>
        <p15:guide id="3" pos="5420">
          <p15:clr>
            <a:srgbClr val="FBAE40"/>
          </p15:clr>
        </p15:guide>
        <p15:guide id="4" orient="horz" pos="227" userDrawn="1">
          <p15:clr>
            <a:srgbClr val="FBAE40"/>
          </p15:clr>
        </p15:guide>
        <p15:guide id="6" orient="horz" pos="29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5.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567FD4E-839B-4D0D-AE04-237A107316CA}"/>
              </a:ext>
            </a:extLst>
          </p:cNvPr>
          <p:cNvGraphicFramePr>
            <a:graphicFrameLocks noChangeAspect="1"/>
          </p:cNvGraphicFramePr>
          <p:nvPr userDrawn="1">
            <p:custDataLst>
              <p:tags r:id="rId26"/>
            </p:custDataLst>
            <p:extLst>
              <p:ext uri="{D42A27DB-BD31-4B8C-83A1-F6EECF244321}">
                <p14:modId xmlns:p14="http://schemas.microsoft.com/office/powerpoint/2010/main" val="1475357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60" imgH="360" progId="TCLayout.ActiveDocument.1">
                  <p:embed/>
                </p:oleObj>
              </mc:Choice>
              <mc:Fallback>
                <p:oleObj name="think-cell Slide" r:id="rId27" imgW="360" imgH="360" progId="TCLayout.ActiveDocument.1">
                  <p:embed/>
                  <p:pic>
                    <p:nvPicPr>
                      <p:cNvPr id="7" name="Object 6" hidden="1">
                        <a:extLst>
                          <a:ext uri="{FF2B5EF4-FFF2-40B4-BE49-F238E27FC236}">
                            <a16:creationId xmlns:a16="http://schemas.microsoft.com/office/drawing/2014/main" id="{8567FD4E-839B-4D0D-AE04-237A107316CA}"/>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grpSp>
        <p:nvGrpSpPr>
          <p:cNvPr id="31" name="Regieanweisungen">
            <a:extLst>
              <a:ext uri="{FF2B5EF4-FFF2-40B4-BE49-F238E27FC236}">
                <a16:creationId xmlns:a16="http://schemas.microsoft.com/office/drawing/2014/main" id="{654C22F0-6ED9-4767-A729-889012F8F81C}"/>
              </a:ext>
            </a:extLst>
          </p:cNvPr>
          <p:cNvGrpSpPr/>
          <p:nvPr userDrawn="1"/>
        </p:nvGrpSpPr>
        <p:grpSpPr>
          <a:xfrm>
            <a:off x="-1404000" y="-396000"/>
            <a:ext cx="11520000" cy="6012000"/>
            <a:chOff x="-1404000" y="-396000"/>
            <a:chExt cx="11520000" cy="6012000"/>
          </a:xfrm>
        </p:grpSpPr>
        <p:sp>
          <p:nvSpPr>
            <p:cNvPr id="32" name="Hilfslinien">
              <a:extLst>
                <a:ext uri="{FF2B5EF4-FFF2-40B4-BE49-F238E27FC236}">
                  <a16:creationId xmlns:a16="http://schemas.microsoft.com/office/drawing/2014/main" id="{001712D2-3B03-4BAE-B38E-B2B213A405A3}"/>
                </a:ext>
              </a:extLst>
            </p:cNvPr>
            <p:cNvSpPr txBox="1"/>
            <p:nvPr userDrawn="1"/>
          </p:nvSpPr>
          <p:spPr>
            <a:xfrm rot="10800000" flipH="1" flipV="1">
              <a:off x="538164" y="-396000"/>
              <a:ext cx="8063706" cy="18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mn-lt"/>
                  <a:ea typeface="+mn-ea"/>
                  <a:cs typeface="+mn-cs"/>
                </a:rPr>
                <a:t>To display guides, tick </a:t>
              </a:r>
              <a:r>
                <a:rPr kumimoji="0" lang="en-GB" sz="800" b="1" i="0" u="none" strike="noStrike" kern="1200" cap="none" spc="0" normalizeH="0" baseline="0" noProof="0">
                  <a:ln>
                    <a:noFill/>
                  </a:ln>
                  <a:solidFill>
                    <a:schemeClr val="accent2"/>
                  </a:solidFill>
                  <a:effectLst/>
                  <a:uLnTx/>
                  <a:uFillTx/>
                  <a:latin typeface="+mn-lt"/>
                  <a:ea typeface="+mn-ea"/>
                  <a:cs typeface="+mn-cs"/>
                </a:rPr>
                <a:t>Guides</a:t>
              </a:r>
              <a:r>
                <a:rPr kumimoji="0" lang="en-GB" sz="800" b="0" i="0" u="none" strike="noStrike" kern="1200" cap="none" spc="0" normalizeH="0" baseline="0" noProof="0">
                  <a:ln>
                    <a:noFill/>
                  </a:ln>
                  <a:solidFill>
                    <a:schemeClr val="accent2"/>
                  </a:solidFill>
                  <a:effectLst/>
                  <a:uLnTx/>
                  <a:uFillTx/>
                  <a:latin typeface="+mn-lt"/>
                  <a:ea typeface="+mn-ea"/>
                  <a:cs typeface="+mn-cs"/>
                </a:rPr>
                <a:t> in </a:t>
              </a:r>
              <a:r>
                <a:rPr kumimoji="0" lang="en-GB" sz="800" b="1" i="0" u="none" strike="noStrike" kern="1200" cap="none" spc="0" normalizeH="0" baseline="0" noProof="0">
                  <a:ln>
                    <a:noFill/>
                  </a:ln>
                  <a:solidFill>
                    <a:schemeClr val="accent2"/>
                  </a:solidFill>
                  <a:effectLst/>
                  <a:uLnTx/>
                  <a:uFillTx/>
                  <a:latin typeface="+mn-lt"/>
                  <a:ea typeface="+mn-ea"/>
                  <a:cs typeface="+mn-cs"/>
                </a:rPr>
                <a:t>View</a:t>
              </a:r>
            </a:p>
          </p:txBody>
        </p:sp>
        <p:sp>
          <p:nvSpPr>
            <p:cNvPr id="33" name="Zurücksetzen">
              <a:extLst>
                <a:ext uri="{FF2B5EF4-FFF2-40B4-BE49-F238E27FC236}">
                  <a16:creationId xmlns:a16="http://schemas.microsoft.com/office/drawing/2014/main" id="{66CA7B80-70B4-4D8B-A05D-752551C0C037}"/>
                </a:ext>
              </a:extLst>
            </p:cNvPr>
            <p:cNvSpPr txBox="1"/>
            <p:nvPr userDrawn="1"/>
          </p:nvSpPr>
          <p:spPr>
            <a:xfrm rot="10800000" flipH="1" flipV="1">
              <a:off x="9252000" y="0"/>
              <a:ext cx="864000" cy="646276"/>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800" b="0" baseline="0">
                  <a:solidFill>
                    <a:schemeClr val="accent2"/>
                  </a:solidFill>
                  <a:latin typeface="+mn-lt"/>
                </a:rPr>
                <a:t>To reset the slide to its original form, select </a:t>
              </a:r>
              <a:r>
                <a:rPr lang="en-GB" sz="800" b="1" baseline="0">
                  <a:solidFill>
                    <a:schemeClr val="accent2"/>
                  </a:solidFill>
                  <a:latin typeface="+mn-lt"/>
                </a:rPr>
                <a:t>Home &gt; Slides &gt; Reset</a:t>
              </a:r>
            </a:p>
          </p:txBody>
        </p:sp>
        <p:sp>
          <p:nvSpPr>
            <p:cNvPr id="34" name="Layoutwechsel">
              <a:extLst>
                <a:ext uri="{FF2B5EF4-FFF2-40B4-BE49-F238E27FC236}">
                  <a16:creationId xmlns:a16="http://schemas.microsoft.com/office/drawing/2014/main" id="{83CCCB44-06CF-4EAF-A753-EE137134EDF8}"/>
                </a:ext>
              </a:extLst>
            </p:cNvPr>
            <p:cNvSpPr txBox="1"/>
            <p:nvPr userDrawn="1"/>
          </p:nvSpPr>
          <p:spPr>
            <a:xfrm rot="10800000" flipH="1" flipV="1">
              <a:off x="9252000" y="692828"/>
              <a:ext cx="864000" cy="6102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en-GB" sz="800" b="0" baseline="0">
                  <a:solidFill>
                    <a:schemeClr val="accent2"/>
                  </a:solidFill>
                  <a:latin typeface="+mn-lt"/>
                </a:rPr>
                <a:t>To change the layout, select </a:t>
              </a:r>
              <a:r>
                <a:rPr lang="en-GB" sz="800" b="1" baseline="0">
                  <a:solidFill>
                    <a:schemeClr val="accent2"/>
                  </a:solidFill>
                  <a:latin typeface="+mn-lt"/>
                </a:rPr>
                <a:t>Home &gt; Slides &gt; Layout</a:t>
              </a:r>
            </a:p>
          </p:txBody>
        </p:sp>
        <p:sp>
          <p:nvSpPr>
            <p:cNvPr id="35" name="Fußzeile">
              <a:extLst>
                <a:ext uri="{FF2B5EF4-FFF2-40B4-BE49-F238E27FC236}">
                  <a16:creationId xmlns:a16="http://schemas.microsoft.com/office/drawing/2014/main" id="{11C0AB6C-2D27-4CBD-96D4-17AFF48F33C3}"/>
                </a:ext>
              </a:extLst>
            </p:cNvPr>
            <p:cNvSpPr txBox="1"/>
            <p:nvPr userDrawn="1"/>
          </p:nvSpPr>
          <p:spPr>
            <a:xfrm rot="10800000" flipH="1" flipV="1">
              <a:off x="538163" y="5436000"/>
              <a:ext cx="8063706" cy="1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lang="en-GB" sz="800" b="0" baseline="0">
                  <a:solidFill>
                    <a:schemeClr val="accent2"/>
                  </a:solidFill>
                  <a:latin typeface="+mn-lt"/>
                </a:rPr>
                <a:t>Adjust footer/date via menu: </a:t>
              </a:r>
              <a:r>
                <a:rPr lang="en-GB" sz="800" b="1" baseline="0">
                  <a:solidFill>
                    <a:schemeClr val="accent2"/>
                  </a:solidFill>
                  <a:latin typeface="+mn-lt"/>
                </a:rPr>
                <a:t>Insert &gt; Header &amp; Footer</a:t>
              </a:r>
            </a:p>
          </p:txBody>
        </p:sp>
        <p:grpSp>
          <p:nvGrpSpPr>
            <p:cNvPr id="36" name="Listenebenen">
              <a:extLst>
                <a:ext uri="{FF2B5EF4-FFF2-40B4-BE49-F238E27FC236}">
                  <a16:creationId xmlns:a16="http://schemas.microsoft.com/office/drawing/2014/main" id="{FAA0360A-CF32-49FA-9CF8-203A8209EBAB}"/>
                </a:ext>
              </a:extLst>
            </p:cNvPr>
            <p:cNvGrpSpPr/>
            <p:nvPr userDrawn="1"/>
          </p:nvGrpSpPr>
          <p:grpSpPr>
            <a:xfrm>
              <a:off x="-1404000" y="479268"/>
              <a:ext cx="1300321" cy="2107912"/>
              <a:chOff x="-1404000" y="479268"/>
              <a:chExt cx="1300321" cy="2107912"/>
            </a:xfrm>
          </p:grpSpPr>
          <p:sp>
            <p:nvSpPr>
              <p:cNvPr id="38" name="Text // Listenebene erhöhen">
                <a:extLst>
                  <a:ext uri="{FF2B5EF4-FFF2-40B4-BE49-F238E27FC236}">
                    <a16:creationId xmlns:a16="http://schemas.microsoft.com/office/drawing/2014/main" id="{64A4FDC6-E70F-4342-814F-D96B8E8D8AA3}"/>
                  </a:ext>
                </a:extLst>
              </p:cNvPr>
              <p:cNvSpPr txBox="1"/>
              <p:nvPr userDrawn="1"/>
            </p:nvSpPr>
            <p:spPr>
              <a:xfrm>
                <a:off x="-1404000" y="1186275"/>
                <a:ext cx="684000" cy="25200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en-GB" sz="800" b="0" i="0" baseline="0">
                    <a:solidFill>
                      <a:schemeClr val="accent2"/>
                    </a:solidFill>
                    <a:latin typeface="+mn-lt"/>
                  </a:rPr>
                  <a:t>Increase </a:t>
                </a:r>
                <a:br>
                  <a:rPr lang="en-GB" sz="800" b="0" i="0" baseline="0">
                    <a:solidFill>
                      <a:schemeClr val="accent2"/>
                    </a:solidFill>
                    <a:latin typeface="+mn-lt"/>
                  </a:rPr>
                </a:br>
                <a:r>
                  <a:rPr lang="en-GB" sz="800" b="0" i="0" baseline="0">
                    <a:solidFill>
                      <a:schemeClr val="accent2"/>
                    </a:solidFill>
                    <a:latin typeface="+mn-lt"/>
                  </a:rPr>
                  <a:t>List Level</a:t>
                </a:r>
              </a:p>
            </p:txBody>
          </p:sp>
          <p:sp>
            <p:nvSpPr>
              <p:cNvPr id="39" name="Text // Listenebene verringern">
                <a:extLst>
                  <a:ext uri="{FF2B5EF4-FFF2-40B4-BE49-F238E27FC236}">
                    <a16:creationId xmlns:a16="http://schemas.microsoft.com/office/drawing/2014/main" id="{14E0BD84-B01A-4AC5-BA5C-6E2B68AB78BE}"/>
                  </a:ext>
                </a:extLst>
              </p:cNvPr>
              <p:cNvSpPr txBox="1"/>
              <p:nvPr userDrawn="1"/>
            </p:nvSpPr>
            <p:spPr>
              <a:xfrm>
                <a:off x="-1404000" y="1512000"/>
                <a:ext cx="684000" cy="25200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en-GB" sz="800" b="0" i="0" baseline="0">
                    <a:solidFill>
                      <a:schemeClr val="accent2"/>
                    </a:solidFill>
                    <a:latin typeface="+mn-lt"/>
                  </a:rPr>
                  <a:t>Decrease </a:t>
                </a:r>
              </a:p>
              <a:p>
                <a:pPr marL="0" marR="0" lvl="0" indent="0" algn="r" defTabSz="2517235" rtl="0" eaLnBrk="1" fontAlgn="auto" latinLnBrk="0" hangingPunct="1">
                  <a:lnSpc>
                    <a:spcPct val="100000"/>
                  </a:lnSpc>
                  <a:spcBef>
                    <a:spcPts val="0"/>
                  </a:spcBef>
                  <a:spcAft>
                    <a:spcPts val="0"/>
                  </a:spcAft>
                  <a:buClrTx/>
                  <a:buSzTx/>
                  <a:buFontTx/>
                  <a:buNone/>
                  <a:tabLst/>
                  <a:defRPr/>
                </a:pPr>
                <a:r>
                  <a:rPr lang="en-GB" sz="800" b="0" i="0" baseline="0">
                    <a:solidFill>
                      <a:schemeClr val="accent2"/>
                    </a:solidFill>
                    <a:latin typeface="+mn-lt"/>
                  </a:rPr>
                  <a:t>List Level</a:t>
                </a:r>
              </a:p>
            </p:txBody>
          </p:sp>
          <p:sp>
            <p:nvSpPr>
              <p:cNvPr id="40" name="Listenebenen">
                <a:extLst>
                  <a:ext uri="{FF2B5EF4-FFF2-40B4-BE49-F238E27FC236}">
                    <a16:creationId xmlns:a16="http://schemas.microsoft.com/office/drawing/2014/main" id="{32902280-8A68-4493-85DF-16D858831C60}"/>
                  </a:ext>
                </a:extLst>
              </p:cNvPr>
              <p:cNvSpPr txBox="1"/>
              <p:nvPr userDrawn="1"/>
            </p:nvSpPr>
            <p:spPr>
              <a:xfrm rot="10800000" flipH="1" flipV="1">
                <a:off x="-1188000" y="479268"/>
                <a:ext cx="1080000" cy="6462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en-GB" sz="800" b="0" baseline="0">
                    <a:solidFill>
                      <a:schemeClr val="accent2"/>
                    </a:solidFill>
                    <a:latin typeface="+mn-lt"/>
                  </a:rPr>
                  <a:t>To change the</a:t>
                </a:r>
                <a:br>
                  <a:rPr lang="en-GB" sz="800" b="0" baseline="0">
                    <a:solidFill>
                      <a:schemeClr val="accent2"/>
                    </a:solidFill>
                    <a:latin typeface="+mn-lt"/>
                  </a:rPr>
                </a:br>
                <a:r>
                  <a:rPr lang="en-GB" sz="800" b="0" baseline="0">
                    <a:solidFill>
                      <a:schemeClr val="accent2"/>
                    </a:solidFill>
                    <a:latin typeface="+mn-lt"/>
                  </a:rPr>
                  <a:t>text level, select </a:t>
                </a:r>
              </a:p>
              <a:p>
                <a:pPr marL="0" marR="0" lvl="0" indent="0" algn="r" defTabSz="2517235" rtl="0" eaLnBrk="1" fontAlgn="auto" latinLnBrk="0" hangingPunct="1">
                  <a:lnSpc>
                    <a:spcPct val="100000"/>
                  </a:lnSpc>
                  <a:spcBef>
                    <a:spcPts val="0"/>
                  </a:spcBef>
                  <a:spcAft>
                    <a:spcPts val="0"/>
                  </a:spcAft>
                  <a:buClrTx/>
                  <a:buSzTx/>
                  <a:buFontTx/>
                  <a:buNone/>
                  <a:tabLst/>
                  <a:defRPr/>
                </a:pPr>
                <a:r>
                  <a:rPr lang="en-GB" sz="800" b="1" baseline="0">
                    <a:solidFill>
                      <a:schemeClr val="accent2"/>
                    </a:solidFill>
                    <a:latin typeface="+mn-lt"/>
                  </a:rPr>
                  <a:t>Home &gt; Paragraph </a:t>
                </a:r>
                <a:br>
                  <a:rPr lang="en-GB" sz="800" b="1" baseline="0">
                    <a:solidFill>
                      <a:schemeClr val="accent2"/>
                    </a:solidFill>
                    <a:latin typeface="+mn-lt"/>
                  </a:rPr>
                </a:br>
                <a:r>
                  <a:rPr lang="en-GB" sz="800" b="1" baseline="0">
                    <a:solidFill>
                      <a:schemeClr val="accent2"/>
                    </a:solidFill>
                    <a:latin typeface="+mn-lt"/>
                  </a:rPr>
                  <a:t>&gt; Increase/Decrease List Level</a:t>
                </a:r>
              </a:p>
            </p:txBody>
          </p:sp>
          <p:pic>
            <p:nvPicPr>
              <p:cNvPr id="41" name="Bild // Listenebene erhöhen">
                <a:extLst>
                  <a:ext uri="{FF2B5EF4-FFF2-40B4-BE49-F238E27FC236}">
                    <a16:creationId xmlns:a16="http://schemas.microsoft.com/office/drawing/2014/main" id="{4BE405A0-0E46-42DD-9424-C2D8EF1A5D8C}"/>
                  </a:ext>
                </a:extLst>
              </p:cNvPr>
              <p:cNvPicPr>
                <a:picLocks noChangeAspect="1"/>
              </p:cNvPicPr>
              <p:nvPr userDrawn="1"/>
            </p:nvPicPr>
            <p:blipFill>
              <a:blip r:embed="rId29"/>
              <a:stretch>
                <a:fillRect/>
              </a:stretch>
            </p:blipFill>
            <p:spPr>
              <a:xfrm>
                <a:off x="-648001" y="1186275"/>
                <a:ext cx="544320" cy="252000"/>
              </a:xfrm>
              <a:prstGeom prst="rect">
                <a:avLst/>
              </a:prstGeom>
            </p:spPr>
          </p:pic>
          <p:pic>
            <p:nvPicPr>
              <p:cNvPr id="42" name="Bild // Listenebene verringern">
                <a:extLst>
                  <a:ext uri="{FF2B5EF4-FFF2-40B4-BE49-F238E27FC236}">
                    <a16:creationId xmlns:a16="http://schemas.microsoft.com/office/drawing/2014/main" id="{4D45DF8C-60DD-4251-86C1-2A46870D2B71}"/>
                  </a:ext>
                </a:extLst>
              </p:cNvPr>
              <p:cNvPicPr>
                <a:picLocks noChangeAspect="1"/>
              </p:cNvPicPr>
              <p:nvPr userDrawn="1"/>
            </p:nvPicPr>
            <p:blipFill>
              <a:blip r:embed="rId30"/>
              <a:stretch>
                <a:fillRect/>
              </a:stretch>
            </p:blipFill>
            <p:spPr>
              <a:xfrm>
                <a:off x="-647999" y="1512000"/>
                <a:ext cx="544320" cy="252000"/>
              </a:xfrm>
              <a:prstGeom prst="rect">
                <a:avLst/>
              </a:prstGeom>
            </p:spPr>
          </p:pic>
          <p:pic>
            <p:nvPicPr>
              <p:cNvPr id="43" name="Bild // Aufzählungszeichen etc.">
                <a:extLst>
                  <a:ext uri="{FF2B5EF4-FFF2-40B4-BE49-F238E27FC236}">
                    <a16:creationId xmlns:a16="http://schemas.microsoft.com/office/drawing/2014/main" id="{D137885E-DEBE-43C4-8AF5-1AE90E26EBFE}"/>
                  </a:ext>
                </a:extLst>
              </p:cNvPr>
              <p:cNvPicPr>
                <a:picLocks noChangeAspect="1"/>
              </p:cNvPicPr>
              <p:nvPr userDrawn="1"/>
            </p:nvPicPr>
            <p:blipFill>
              <a:blip r:embed="rId31"/>
              <a:stretch>
                <a:fillRect/>
              </a:stretch>
            </p:blipFill>
            <p:spPr>
              <a:xfrm>
                <a:off x="-867672" y="2341725"/>
                <a:ext cx="756000" cy="245455"/>
              </a:xfrm>
              <a:prstGeom prst="rect">
                <a:avLst/>
              </a:prstGeom>
            </p:spPr>
          </p:pic>
          <p:sp>
            <p:nvSpPr>
              <p:cNvPr id="44" name="Aufzählungszeichen etc.">
                <a:extLst>
                  <a:ext uri="{FF2B5EF4-FFF2-40B4-BE49-F238E27FC236}">
                    <a16:creationId xmlns:a16="http://schemas.microsoft.com/office/drawing/2014/main" id="{A6DF23DC-7109-4AC2-8E1A-3DEFD656E998}"/>
                  </a:ext>
                </a:extLst>
              </p:cNvPr>
              <p:cNvSpPr txBox="1"/>
              <p:nvPr userDrawn="1"/>
            </p:nvSpPr>
            <p:spPr>
              <a:xfrm rot="10800000" flipH="1" flipV="1">
                <a:off x="-1404000" y="1944000"/>
                <a:ext cx="1296000" cy="39772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en-GB" sz="800" b="0" baseline="0">
                    <a:solidFill>
                      <a:schemeClr val="accent2"/>
                    </a:solidFill>
                    <a:latin typeface="+mn-lt"/>
                  </a:rPr>
                  <a:t>Do not use the standard bullets and numbering function &gt; </a:t>
                </a:r>
                <a:r>
                  <a:rPr lang="en-GB" sz="800" b="1" baseline="0">
                    <a:solidFill>
                      <a:schemeClr val="accent2"/>
                    </a:solidFill>
                    <a:latin typeface="+mn-lt"/>
                  </a:rPr>
                  <a:t>List levels only</a:t>
                </a:r>
              </a:p>
            </p:txBody>
          </p:sp>
          <p:cxnSp>
            <p:nvCxnSpPr>
              <p:cNvPr id="45" name="Linie">
                <a:extLst>
                  <a:ext uri="{FF2B5EF4-FFF2-40B4-BE49-F238E27FC236}">
                    <a16:creationId xmlns:a16="http://schemas.microsoft.com/office/drawing/2014/main" id="{F89ACAAA-003C-442D-8A34-FD775CBC7024}"/>
                  </a:ext>
                </a:extLst>
              </p:cNvPr>
              <p:cNvCxnSpPr>
                <a:cxnSpLocks/>
              </p:cNvCxnSpPr>
              <p:nvPr userDrawn="1"/>
            </p:nvCxnSpPr>
            <p:spPr>
              <a:xfrm flipH="1">
                <a:off x="-867672" y="2341725"/>
                <a:ext cx="752324" cy="245455"/>
              </a:xfrm>
              <a:prstGeom prst="line">
                <a:avLst/>
              </a:prstGeom>
              <a:ln w="6350">
                <a:solidFill>
                  <a:srgbClr val="E52330"/>
                </a:solidFill>
              </a:ln>
            </p:spPr>
            <p:style>
              <a:lnRef idx="1">
                <a:schemeClr val="accent1"/>
              </a:lnRef>
              <a:fillRef idx="0">
                <a:schemeClr val="accent1"/>
              </a:fillRef>
              <a:effectRef idx="0">
                <a:schemeClr val="accent1"/>
              </a:effectRef>
              <a:fontRef idx="minor">
                <a:schemeClr val="tx1"/>
              </a:fontRef>
            </p:style>
          </p:cxnSp>
        </p:grpSp>
      </p:grpSp>
      <p:sp>
        <p:nvSpPr>
          <p:cNvPr id="6" name="Foliennummer">
            <a:extLst>
              <a:ext uri="{FF2B5EF4-FFF2-40B4-BE49-F238E27FC236}">
                <a16:creationId xmlns:a16="http://schemas.microsoft.com/office/drawing/2014/main" id="{EAF54237-A359-4E5D-9E70-119B5FA9BD0A}"/>
              </a:ext>
            </a:extLst>
          </p:cNvPr>
          <p:cNvSpPr>
            <a:spLocks noGrp="1"/>
          </p:cNvSpPr>
          <p:nvPr>
            <p:ph type="sldNum" sz="quarter" idx="4"/>
          </p:nvPr>
        </p:nvSpPr>
        <p:spPr>
          <a:xfrm>
            <a:off x="8098164" y="4864142"/>
            <a:ext cx="504000" cy="108000"/>
          </a:xfrm>
          <a:prstGeom prst="rect">
            <a:avLst/>
          </a:prstGeom>
        </p:spPr>
        <p:txBody>
          <a:bodyPr vert="horz" wrap="none" lIns="0" tIns="0" rIns="0" bIns="0" rtlCol="0" anchor="b" anchorCtr="0">
            <a:noAutofit/>
          </a:bodyPr>
          <a:lstStyle>
            <a:lvl1pPr marL="0" indent="0" algn="r">
              <a:lnSpc>
                <a:spcPct val="100000"/>
              </a:lnSpc>
              <a:spcBef>
                <a:spcPts val="0"/>
              </a:spcBef>
              <a:buFont typeface="Arial" panose="020B0604020202020204" pitchFamily="34" charset="0"/>
              <a:buNone/>
              <a:defRPr sz="650" b="0" spc="0" baseline="0">
                <a:solidFill>
                  <a:schemeClr val="accent2"/>
                </a:solidFill>
                <a:latin typeface="+mn-lt"/>
              </a:defRPr>
            </a:lvl1pPr>
            <a:lvl2pPr marL="0" indent="0" algn="r">
              <a:lnSpc>
                <a:spcPct val="100000"/>
              </a:lnSpc>
              <a:spcBef>
                <a:spcPts val="0"/>
              </a:spcBef>
              <a:defRPr sz="800" b="0" spc="0" baseline="0">
                <a:latin typeface="+mn-lt"/>
              </a:defRPr>
            </a:lvl2pPr>
            <a:lvl3pPr marL="0" indent="0" algn="r">
              <a:lnSpc>
                <a:spcPct val="100000"/>
              </a:lnSpc>
              <a:spcBef>
                <a:spcPts val="0"/>
              </a:spcBef>
              <a:defRPr sz="800" b="0" spc="0" baseline="0">
                <a:latin typeface="+mn-lt"/>
              </a:defRPr>
            </a:lvl3pPr>
            <a:lvl4pPr marL="0" indent="0" algn="r">
              <a:lnSpc>
                <a:spcPct val="100000"/>
              </a:lnSpc>
              <a:spcBef>
                <a:spcPts val="0"/>
              </a:spcBef>
              <a:defRPr sz="800" b="0" spc="0" baseline="0">
                <a:latin typeface="+mn-lt"/>
              </a:defRPr>
            </a:lvl4pPr>
            <a:lvl5pPr marL="0" indent="0" algn="r">
              <a:lnSpc>
                <a:spcPct val="100000"/>
              </a:lnSpc>
              <a:spcBef>
                <a:spcPts val="0"/>
              </a:spcBef>
              <a:defRPr sz="800" b="0" spc="0" baseline="0">
                <a:latin typeface="+mn-lt"/>
              </a:defRPr>
            </a:lvl5pPr>
            <a:lvl6pPr marL="0" indent="0" algn="r">
              <a:lnSpc>
                <a:spcPct val="100000"/>
              </a:lnSpc>
              <a:spcBef>
                <a:spcPts val="0"/>
              </a:spcBef>
              <a:defRPr sz="800" b="0" spc="0" baseline="0">
                <a:latin typeface="+mn-lt"/>
              </a:defRPr>
            </a:lvl6pPr>
            <a:lvl7pPr marL="0" indent="0" algn="r">
              <a:lnSpc>
                <a:spcPct val="100000"/>
              </a:lnSpc>
              <a:spcBef>
                <a:spcPts val="0"/>
              </a:spcBef>
              <a:defRPr sz="800" b="0" spc="0" baseline="0">
                <a:latin typeface="+mn-lt"/>
              </a:defRPr>
            </a:lvl7pPr>
            <a:lvl8pPr marL="0" indent="0" algn="r">
              <a:lnSpc>
                <a:spcPct val="100000"/>
              </a:lnSpc>
              <a:spcBef>
                <a:spcPts val="0"/>
              </a:spcBef>
              <a:defRPr sz="800" b="0" spc="0" baseline="0">
                <a:latin typeface="+mn-lt"/>
              </a:defRPr>
            </a:lvl8pPr>
            <a:lvl9pPr marL="0" indent="0" algn="r">
              <a:lnSpc>
                <a:spcPct val="100000"/>
              </a:lnSpc>
              <a:spcBef>
                <a:spcPts val="0"/>
              </a:spcBef>
              <a:defRPr sz="800" b="0" spc="0" baseline="0">
                <a:latin typeface="+mn-lt"/>
              </a:defRPr>
            </a:lvl9pPr>
          </a:lstStyle>
          <a:p>
            <a:r>
              <a:rPr lang="en-GB"/>
              <a:t>Page </a:t>
            </a:r>
            <a:fld id="{677F1DB9-6BD1-4662-AD32-A5C07CCC53B6}" type="slidenum">
              <a:rPr lang="en-GB" sz="600" smtClean="0"/>
              <a:pPr/>
              <a:t>‹#›</a:t>
            </a:fld>
            <a:endParaRPr lang="en-GB"/>
          </a:p>
        </p:txBody>
      </p:sp>
      <p:sp>
        <p:nvSpPr>
          <p:cNvPr id="4" name="Datum">
            <a:extLst>
              <a:ext uri="{FF2B5EF4-FFF2-40B4-BE49-F238E27FC236}">
                <a16:creationId xmlns:a16="http://schemas.microsoft.com/office/drawing/2014/main" id="{108CD2B0-6E72-4E86-A63B-AAADB44D7E75}"/>
              </a:ext>
            </a:extLst>
          </p:cNvPr>
          <p:cNvSpPr>
            <a:spLocks noGrp="1"/>
          </p:cNvSpPr>
          <p:nvPr>
            <p:ph type="dt" sz="half" idx="2"/>
          </p:nvPr>
        </p:nvSpPr>
        <p:spPr>
          <a:xfrm>
            <a:off x="863999" y="4864142"/>
            <a:ext cx="504000" cy="108000"/>
          </a:xfrm>
          <a:prstGeom prst="rect">
            <a:avLst/>
          </a:prstGeom>
        </p:spPr>
        <p:txBody>
          <a:bodyPr vert="horz" wrap="none" lIns="0" tIns="0" rIns="0" bIns="0" rtlCol="0" anchor="b" anchorCtr="0">
            <a:noAutofit/>
          </a:bodyPr>
          <a:lstStyle>
            <a:lvl1pPr marL="0" indent="0" algn="l">
              <a:lnSpc>
                <a:spcPct val="100000"/>
              </a:lnSpc>
              <a:spcBef>
                <a:spcPts val="0"/>
              </a:spcBef>
              <a:buFont typeface="Arial" panose="020B0604020202020204" pitchFamily="34" charset="0"/>
              <a:buNone/>
              <a:defRPr sz="600" b="0" spc="0" baseline="0">
                <a:solidFill>
                  <a:schemeClr val="accent2"/>
                </a:solidFill>
                <a:latin typeface="+mn-lt"/>
              </a:defRPr>
            </a:lvl1pPr>
            <a:lvl2pPr marL="0" indent="0" algn="l">
              <a:lnSpc>
                <a:spcPct val="100000"/>
              </a:lnSpc>
              <a:spcBef>
                <a:spcPts val="0"/>
              </a:spcBef>
              <a:defRPr sz="750" b="0" spc="0" baseline="0">
                <a:latin typeface="+mn-lt"/>
              </a:defRPr>
            </a:lvl2pPr>
            <a:lvl3pPr marL="0" indent="0" algn="l">
              <a:lnSpc>
                <a:spcPct val="100000"/>
              </a:lnSpc>
              <a:spcBef>
                <a:spcPts val="0"/>
              </a:spcBef>
              <a:defRPr sz="750" b="0" spc="0" baseline="0">
                <a:latin typeface="+mn-lt"/>
              </a:defRPr>
            </a:lvl3pPr>
            <a:lvl4pPr marL="0" indent="0" algn="l">
              <a:lnSpc>
                <a:spcPct val="100000"/>
              </a:lnSpc>
              <a:spcBef>
                <a:spcPts val="0"/>
              </a:spcBef>
              <a:defRPr sz="750" b="0" spc="0" baseline="0">
                <a:latin typeface="+mn-lt"/>
              </a:defRPr>
            </a:lvl4pPr>
            <a:lvl5pPr marL="0" indent="0" algn="l">
              <a:lnSpc>
                <a:spcPct val="100000"/>
              </a:lnSpc>
              <a:spcBef>
                <a:spcPts val="0"/>
              </a:spcBef>
              <a:defRPr sz="750" b="0" spc="0" baseline="0">
                <a:latin typeface="+mn-lt"/>
              </a:defRPr>
            </a:lvl5pPr>
            <a:lvl6pPr marL="0" indent="0" algn="l">
              <a:lnSpc>
                <a:spcPct val="100000"/>
              </a:lnSpc>
              <a:spcBef>
                <a:spcPts val="0"/>
              </a:spcBef>
              <a:defRPr sz="750" b="0" spc="0" baseline="0">
                <a:latin typeface="+mn-lt"/>
              </a:defRPr>
            </a:lvl6pPr>
            <a:lvl7pPr marL="0" indent="0" algn="l">
              <a:lnSpc>
                <a:spcPct val="100000"/>
              </a:lnSpc>
              <a:spcBef>
                <a:spcPts val="0"/>
              </a:spcBef>
              <a:defRPr sz="750" b="0" spc="0" baseline="0">
                <a:latin typeface="+mn-lt"/>
              </a:defRPr>
            </a:lvl7pPr>
            <a:lvl8pPr marL="0" indent="0" algn="l">
              <a:lnSpc>
                <a:spcPct val="100000"/>
              </a:lnSpc>
              <a:spcBef>
                <a:spcPts val="0"/>
              </a:spcBef>
              <a:defRPr sz="750" b="0" spc="0" baseline="0">
                <a:latin typeface="+mn-lt"/>
              </a:defRPr>
            </a:lvl8pPr>
            <a:lvl9pPr marL="0" indent="0" algn="l">
              <a:lnSpc>
                <a:spcPct val="100000"/>
              </a:lnSpc>
              <a:spcBef>
                <a:spcPts val="0"/>
              </a:spcBef>
              <a:defRPr sz="750" b="0" spc="0" baseline="0">
                <a:latin typeface="+mn-lt"/>
              </a:defRPr>
            </a:lvl9pPr>
          </a:lstStyle>
          <a:p>
            <a:fld id="{ED181BB8-C81E-401F-832B-6349D22924FB}" type="datetime1">
              <a:rPr lang="de-DE" smtClean="0"/>
              <a:t>24.01.26</a:t>
            </a:fld>
            <a:endParaRPr lang="en-GB"/>
          </a:p>
        </p:txBody>
      </p:sp>
      <p:pic>
        <p:nvPicPr>
          <p:cNvPr id="37" name="RWE Logo">
            <a:extLst>
              <a:ext uri="{FF2B5EF4-FFF2-40B4-BE49-F238E27FC236}">
                <a16:creationId xmlns:a16="http://schemas.microsoft.com/office/drawing/2014/main" id="{9A6D5E80-44A9-4C8B-97F5-FB5DF37EC914}"/>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bwMode="black">
          <a:xfrm>
            <a:off x="538164" y="4896000"/>
            <a:ext cx="216000" cy="62177"/>
          </a:xfrm>
          <a:prstGeom prst="rect">
            <a:avLst/>
          </a:prstGeom>
        </p:spPr>
      </p:pic>
      <p:sp>
        <p:nvSpPr>
          <p:cNvPr id="5" name="Fußzeile">
            <a:extLst>
              <a:ext uri="{FF2B5EF4-FFF2-40B4-BE49-F238E27FC236}">
                <a16:creationId xmlns:a16="http://schemas.microsoft.com/office/drawing/2014/main" id="{F21EC125-AEE3-4B36-B8B0-D39D69B0058D}"/>
              </a:ext>
            </a:extLst>
          </p:cNvPr>
          <p:cNvSpPr>
            <a:spLocks noGrp="1"/>
          </p:cNvSpPr>
          <p:nvPr>
            <p:ph type="ftr" sz="quarter" idx="3"/>
          </p:nvPr>
        </p:nvSpPr>
        <p:spPr>
          <a:xfrm>
            <a:off x="1440000" y="4864142"/>
            <a:ext cx="6588000" cy="108000"/>
          </a:xfrm>
          <a:prstGeom prst="rect">
            <a:avLst/>
          </a:prstGeom>
        </p:spPr>
        <p:txBody>
          <a:bodyPr vert="horz" wrap="none" lIns="0" tIns="0" rIns="0" bIns="0" rtlCol="0" anchor="b" anchorCtr="0">
            <a:noAutofit/>
          </a:bodyPr>
          <a:lstStyle>
            <a:lvl1pPr marL="0" indent="0" algn="l">
              <a:lnSpc>
                <a:spcPct val="100000"/>
              </a:lnSpc>
              <a:spcBef>
                <a:spcPts val="0"/>
              </a:spcBef>
              <a:buFont typeface="Arial" panose="020B0604020202020204" pitchFamily="34" charset="0"/>
              <a:buNone/>
              <a:defRPr sz="650" b="0" spc="0" baseline="0">
                <a:solidFill>
                  <a:schemeClr val="accent2"/>
                </a:solidFill>
                <a:latin typeface="+mn-lt"/>
              </a:defRPr>
            </a:lvl1pPr>
            <a:lvl2pPr marL="0" indent="0" algn="l">
              <a:lnSpc>
                <a:spcPct val="100000"/>
              </a:lnSpc>
              <a:spcBef>
                <a:spcPts val="0"/>
              </a:spcBef>
              <a:defRPr sz="800" b="0" spc="0" baseline="0">
                <a:latin typeface="+mn-lt"/>
              </a:defRPr>
            </a:lvl2pPr>
            <a:lvl3pPr marL="0" indent="0" algn="l">
              <a:lnSpc>
                <a:spcPct val="100000"/>
              </a:lnSpc>
              <a:spcBef>
                <a:spcPts val="0"/>
              </a:spcBef>
              <a:defRPr sz="800" b="0" spc="0" baseline="0">
                <a:latin typeface="+mn-lt"/>
              </a:defRPr>
            </a:lvl3pPr>
            <a:lvl4pPr marL="0" indent="0" algn="l">
              <a:lnSpc>
                <a:spcPct val="100000"/>
              </a:lnSpc>
              <a:spcBef>
                <a:spcPts val="0"/>
              </a:spcBef>
              <a:defRPr sz="800" b="0" spc="0" baseline="0">
                <a:latin typeface="+mn-lt"/>
              </a:defRPr>
            </a:lvl4pPr>
            <a:lvl5pPr marL="0" indent="0" algn="l">
              <a:lnSpc>
                <a:spcPct val="100000"/>
              </a:lnSpc>
              <a:spcBef>
                <a:spcPts val="0"/>
              </a:spcBef>
              <a:defRPr sz="800" b="0" spc="0" baseline="0">
                <a:latin typeface="+mn-lt"/>
              </a:defRPr>
            </a:lvl5pPr>
            <a:lvl6pPr marL="0" indent="0" algn="l">
              <a:lnSpc>
                <a:spcPct val="100000"/>
              </a:lnSpc>
              <a:spcBef>
                <a:spcPts val="0"/>
              </a:spcBef>
              <a:defRPr sz="800" b="0" spc="0" baseline="0">
                <a:latin typeface="+mn-lt"/>
              </a:defRPr>
            </a:lvl6pPr>
            <a:lvl7pPr marL="0" indent="0" algn="l">
              <a:lnSpc>
                <a:spcPct val="100000"/>
              </a:lnSpc>
              <a:spcBef>
                <a:spcPts val="0"/>
              </a:spcBef>
              <a:defRPr sz="800" b="0" spc="0" baseline="0">
                <a:latin typeface="+mn-lt"/>
              </a:defRPr>
            </a:lvl7pPr>
            <a:lvl8pPr marL="0" indent="0" algn="l">
              <a:lnSpc>
                <a:spcPct val="100000"/>
              </a:lnSpc>
              <a:spcBef>
                <a:spcPts val="0"/>
              </a:spcBef>
              <a:defRPr sz="800" b="0" spc="0" baseline="0">
                <a:latin typeface="+mn-lt"/>
              </a:defRPr>
            </a:lvl8pPr>
            <a:lvl9pPr marL="0" indent="0" algn="l">
              <a:lnSpc>
                <a:spcPct val="100000"/>
              </a:lnSpc>
              <a:spcBef>
                <a:spcPts val="0"/>
              </a:spcBef>
              <a:defRPr sz="800" b="0" spc="0" baseline="0">
                <a:latin typeface="+mn-lt"/>
              </a:defRPr>
            </a:lvl9pPr>
          </a:lstStyle>
          <a:p>
            <a:endParaRPr lang="en-US" dirty="0"/>
          </a:p>
        </p:txBody>
      </p:sp>
      <p:sp>
        <p:nvSpPr>
          <p:cNvPr id="3" name="Text">
            <a:extLst>
              <a:ext uri="{FF2B5EF4-FFF2-40B4-BE49-F238E27FC236}">
                <a16:creationId xmlns:a16="http://schemas.microsoft.com/office/drawing/2014/main" id="{295CB520-98E5-41FF-8821-1765C2D727C9}"/>
              </a:ext>
            </a:extLst>
          </p:cNvPr>
          <p:cNvSpPr>
            <a:spLocks noGrp="1"/>
          </p:cNvSpPr>
          <p:nvPr>
            <p:ph type="body" idx="1"/>
          </p:nvPr>
        </p:nvSpPr>
        <p:spPr>
          <a:xfrm>
            <a:off x="538164" y="1438275"/>
            <a:ext cx="8064000" cy="3238500"/>
          </a:xfrm>
          <a:prstGeom prst="rect">
            <a:avLst/>
          </a:prstGeom>
        </p:spPr>
        <p:txBody>
          <a:bodyPr vert="horz" lIns="0" tIns="0" rIns="0" bIns="0" rtlCol="0" anchor="t" anchorCtr="0">
            <a:normAutofit/>
          </a:bodyPr>
          <a:lstStyle/>
          <a:p>
            <a:pPr lvl="0"/>
            <a:r>
              <a:rPr lang="en-GB" noProof="0" dirty="0"/>
              <a:t>Text for first level // for further text formats (headline, bullets and numbering) &gt;&gt; Menu &gt; Home &gt; Paragraph &gt; Increase List Level </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392001181"/>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80" r:id="rId3"/>
    <p:sldLayoutId id="2147483673" r:id="rId4"/>
    <p:sldLayoutId id="2147483675" r:id="rId5"/>
    <p:sldLayoutId id="2147483681" r:id="rId6"/>
    <p:sldLayoutId id="2147483669" r:id="rId7"/>
    <p:sldLayoutId id="2147483670" r:id="rId8"/>
    <p:sldLayoutId id="2147483668" r:id="rId9"/>
    <p:sldLayoutId id="2147483650" r:id="rId10"/>
    <p:sldLayoutId id="2147483660" r:id="rId11"/>
    <p:sldLayoutId id="2147483661" r:id="rId12"/>
    <p:sldLayoutId id="2147483662" r:id="rId13"/>
    <p:sldLayoutId id="2147483663" r:id="rId14"/>
    <p:sldLayoutId id="2147483664" r:id="rId15"/>
    <p:sldLayoutId id="2147483677" r:id="rId16"/>
    <p:sldLayoutId id="2147483665" r:id="rId17"/>
    <p:sldLayoutId id="2147483667" r:id="rId18"/>
    <p:sldLayoutId id="2147483679" r:id="rId19"/>
    <p:sldLayoutId id="2147483666" r:id="rId20"/>
    <p:sldLayoutId id="2147483676" r:id="rId21"/>
    <p:sldLayoutId id="2147483761" r:id="rId22"/>
    <p:sldLayoutId id="2147483763" r:id="rId23"/>
    <p:sldLayoutId id="2147483762" r:id="rId24"/>
  </p:sldLayoutIdLst>
  <p:hf sldNum="0" hdr="0" dt="0"/>
  <p:txStyles>
    <p:titleStyle>
      <a:lvl1pPr marL="0" indent="0" algn="l" defTabSz="685800" rtl="0" eaLnBrk="1" latinLnBrk="0" hangingPunct="1">
        <a:lnSpc>
          <a:spcPct val="100000"/>
        </a:lnSpc>
        <a:spcBef>
          <a:spcPts val="0"/>
        </a:spcBef>
        <a:buFont typeface="Arial" panose="020B0604020202020204" pitchFamily="34" charset="0"/>
        <a:buNone/>
        <a:defRPr sz="2100" b="1" kern="1200" spc="0" baseline="0">
          <a:solidFill>
            <a:schemeClr val="tx1"/>
          </a:solidFill>
          <a:latin typeface="+mj-lt"/>
          <a:ea typeface="+mj-ea"/>
          <a:cs typeface="+mj-cs"/>
        </a:defRPr>
      </a:lvl1pPr>
    </p:titleStyle>
    <p:bodyStyle>
      <a:lvl1pPr marL="0" indent="0" algn="l" defTabSz="685800" rtl="0" eaLnBrk="1" latinLnBrk="0" hangingPunct="1">
        <a:lnSpc>
          <a:spcPct val="100000"/>
        </a:lnSpc>
        <a:spcBef>
          <a:spcPts val="600"/>
        </a:spcBef>
        <a:buFont typeface="Arial" panose="020B0604020202020204" pitchFamily="34" charset="0"/>
        <a:buNone/>
        <a:defRPr sz="1600" b="0" kern="1200" spc="0" baseline="0">
          <a:solidFill>
            <a:schemeClr val="accent2"/>
          </a:solidFill>
          <a:latin typeface="+mn-lt"/>
          <a:ea typeface="+mn-ea"/>
          <a:cs typeface="+mn-cs"/>
        </a:defRPr>
      </a:lvl1pPr>
      <a:lvl2pPr marL="0" indent="0" algn="l" defTabSz="685800" rtl="0" eaLnBrk="1" latinLnBrk="0" hangingPunct="1">
        <a:lnSpc>
          <a:spcPct val="100000"/>
        </a:lnSpc>
        <a:spcBef>
          <a:spcPts val="1200"/>
        </a:spcBef>
        <a:buFont typeface="Arial" panose="020B0604020202020204" pitchFamily="34" charset="0"/>
        <a:buNone/>
        <a:defRPr sz="1600" b="1" kern="1200" spc="0" baseline="0">
          <a:solidFill>
            <a:srgbClr val="3ED8C3"/>
          </a:solidFill>
          <a:latin typeface="+mn-lt"/>
          <a:ea typeface="+mn-ea"/>
          <a:cs typeface="+mn-cs"/>
        </a:defRPr>
      </a:lvl2pPr>
      <a:lvl3pPr marL="288000" indent="-288000" algn="l" defTabSz="685800" rtl="0" eaLnBrk="1" latinLnBrk="0" hangingPunct="1">
        <a:lnSpc>
          <a:spcPct val="100000"/>
        </a:lnSpc>
        <a:spcBef>
          <a:spcPts val="60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3pPr>
      <a:lvl4pPr marL="576000" indent="-288000" algn="l" defTabSz="685800" rtl="0" eaLnBrk="1" latinLnBrk="0" hangingPunct="1">
        <a:lnSpc>
          <a:spcPct val="100000"/>
        </a:lnSpc>
        <a:spcBef>
          <a:spcPts val="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4pPr>
      <a:lvl5pPr marL="288000" indent="-288000" algn="l" defTabSz="685800" rtl="0" eaLnBrk="1" latinLnBrk="0" hangingPunct="1">
        <a:lnSpc>
          <a:spcPct val="100000"/>
        </a:lnSpc>
        <a:spcBef>
          <a:spcPts val="600"/>
        </a:spcBef>
        <a:buClr>
          <a:srgbClr val="3ED8C3"/>
        </a:buClr>
        <a:buFont typeface="+mj-lt"/>
        <a:buAutoNum type="arabicPeriod"/>
        <a:defRPr sz="1600" b="0" kern="1200" spc="0" baseline="0">
          <a:solidFill>
            <a:schemeClr val="accent2"/>
          </a:solidFill>
          <a:latin typeface="+mn-lt"/>
          <a:ea typeface="+mn-ea"/>
          <a:cs typeface="+mn-cs"/>
        </a:defRPr>
      </a:lvl5pPr>
      <a:lvl6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6pPr>
      <a:lvl7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7pPr>
      <a:lvl8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8pPr>
      <a:lvl9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jpeg"/><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jpeg"/><Relationship Id="rId1" Type="http://schemas.openxmlformats.org/officeDocument/2006/relationships/slideLayout" Target="../slideLayouts/slideLayout20.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tags" Target="../tags/tag3.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tags" Target="../tags/tag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8">
            <a:extLst>
              <a:ext uri="{FF2B5EF4-FFF2-40B4-BE49-F238E27FC236}">
                <a16:creationId xmlns:a16="http://schemas.microsoft.com/office/drawing/2014/main" id="{8CA99F66-05FB-43CF-A004-98F55DC26655}"/>
              </a:ext>
            </a:extLst>
          </p:cNvPr>
          <p:cNvSpPr>
            <a:spLocks noGrp="1"/>
          </p:cNvSpPr>
          <p:nvPr>
            <p:ph type="subTitle" idx="13"/>
          </p:nvPr>
        </p:nvSpPr>
        <p:spPr/>
        <p:txBody>
          <a:bodyPr/>
          <a:lstStyle/>
          <a:p>
            <a:r>
              <a:rPr lang="en-US" dirty="0">
                <a:cs typeface="RWE Sans"/>
              </a:rPr>
              <a:t>Best Practices in Siting Battery Energy Storage Systems (BESS) </a:t>
            </a:r>
          </a:p>
        </p:txBody>
      </p:sp>
      <p:sp>
        <p:nvSpPr>
          <p:cNvPr id="2" name="Footer Placeholder 1">
            <a:extLst>
              <a:ext uri="{FF2B5EF4-FFF2-40B4-BE49-F238E27FC236}">
                <a16:creationId xmlns:a16="http://schemas.microsoft.com/office/drawing/2014/main" id="{5C812553-0670-9411-B736-FB9AF6DFFE96}"/>
              </a:ext>
            </a:extLst>
          </p:cNvPr>
          <p:cNvSpPr>
            <a:spLocks noGrp="1"/>
          </p:cNvSpPr>
          <p:nvPr>
            <p:ph type="ftr" sz="quarter" idx="15"/>
          </p:nvPr>
        </p:nvSpPr>
        <p:spPr/>
        <p:txBody>
          <a:bodyPr/>
          <a:lstStyle/>
          <a:p>
            <a:r>
              <a:rPr lang="en-US" dirty="0"/>
              <a:t>Janus Solar and Battery Storage Project | County of Colusa Board of Supervisors | 02.25.2025</a:t>
            </a:r>
            <a:endParaRPr lang="en-GB" dirty="0"/>
          </a:p>
        </p:txBody>
      </p:sp>
    </p:spTree>
    <p:extLst>
      <p:ext uri="{BB962C8B-B14F-4D97-AF65-F5344CB8AC3E}">
        <p14:creationId xmlns:p14="http://schemas.microsoft.com/office/powerpoint/2010/main" val="361013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nhaltsplatzhalter 26">
            <a:extLst>
              <a:ext uri="{FF2B5EF4-FFF2-40B4-BE49-F238E27FC236}">
                <a16:creationId xmlns:a16="http://schemas.microsoft.com/office/drawing/2014/main" id="{480B2457-03F0-4B87-9092-6D62C1522584}"/>
              </a:ext>
            </a:extLst>
          </p:cNvPr>
          <p:cNvSpPr>
            <a:spLocks noGrp="1"/>
          </p:cNvSpPr>
          <p:nvPr>
            <p:ph idx="1"/>
          </p:nvPr>
        </p:nvSpPr>
        <p:spPr>
          <a:xfrm>
            <a:off x="538163" y="1042775"/>
            <a:ext cx="8064000" cy="3746711"/>
          </a:xfrm>
        </p:spPr>
        <p:txBody>
          <a:bodyPr>
            <a:noAutofit/>
          </a:bodyPr>
          <a:lstStyle/>
          <a:p>
            <a:r>
              <a:rPr lang="en-US" sz="1200" b="1" dirty="0">
                <a:latin typeface="+mj-lt"/>
              </a:rPr>
              <a:t>BESS Systems installed by RWE are </a:t>
            </a:r>
            <a:r>
              <a:rPr lang="en-US" sz="1200" b="1" i="0" u="none" strike="noStrike" baseline="0" dirty="0">
                <a:latin typeface="+mj-lt"/>
              </a:rPr>
              <a:t>listed to major market grid codes, including the following standards, by OSHA-recognized Nationally Recognized Testing Laboratories:</a:t>
            </a:r>
          </a:p>
          <a:p>
            <a:pPr marL="562320" lvl="2" indent="-274320">
              <a:buClr>
                <a:schemeClr val="accent1"/>
              </a:buClr>
              <a:buFont typeface="Arial" panose="020B0604020202020204" pitchFamily="34" charset="0"/>
              <a:buChar char="•"/>
            </a:pPr>
            <a:r>
              <a:rPr lang="en-US" sz="1200" b="0" i="0" u="none" strike="noStrike" baseline="0" dirty="0">
                <a:latin typeface="+mj-lt"/>
              </a:rPr>
              <a:t>UL 1642 (cell-level certification)</a:t>
            </a:r>
            <a:endParaRPr lang="en-US" sz="1200" b="0" i="0" u="none" strike="noStrike" baseline="0" dirty="0">
              <a:latin typeface="+mj-lt"/>
              <a:cs typeface="RWE Sans"/>
            </a:endParaRPr>
          </a:p>
          <a:p>
            <a:pPr marL="562320" lvl="2" indent="-274320">
              <a:buClr>
                <a:schemeClr val="accent1"/>
              </a:buClr>
              <a:buFont typeface="Arial" panose="020B0604020202020204" pitchFamily="34" charset="0"/>
              <a:buChar char="•"/>
            </a:pPr>
            <a:r>
              <a:rPr lang="en-US" sz="1200" b="0" i="0" u="none" strike="noStrike" baseline="0" dirty="0">
                <a:latin typeface="+mj-lt"/>
              </a:rPr>
              <a:t>UL 1973 and IEC 62619 (battery module-level certification)</a:t>
            </a:r>
            <a:endParaRPr lang="en-US" sz="1200" b="0" i="0" u="none" strike="noStrike" baseline="0" dirty="0">
              <a:latin typeface="+mj-lt"/>
              <a:cs typeface="RWE Sans"/>
            </a:endParaRPr>
          </a:p>
          <a:p>
            <a:pPr marL="562320" lvl="2" indent="-274320">
              <a:buClr>
                <a:schemeClr val="accent1"/>
              </a:buClr>
              <a:buFont typeface="Arial" panose="020B0604020202020204" pitchFamily="34" charset="0"/>
              <a:buChar char="•"/>
            </a:pPr>
            <a:r>
              <a:rPr lang="en-US" sz="1200" b="0" i="0" u="none" strike="noStrike" baseline="0" dirty="0">
                <a:latin typeface="+mj-lt"/>
              </a:rPr>
              <a:t>UL 9540, IEC 62933-5-2, IEC 62109-1 (system-level certification)</a:t>
            </a:r>
            <a:endParaRPr lang="en-US" sz="1200" b="0" i="0" u="none" strike="noStrike" baseline="0" dirty="0">
              <a:latin typeface="+mj-lt"/>
              <a:cs typeface="RWE Sans"/>
            </a:endParaRPr>
          </a:p>
          <a:p>
            <a:pPr marL="562320" lvl="2" indent="-274320">
              <a:buClr>
                <a:schemeClr val="accent1"/>
              </a:buClr>
              <a:buFont typeface="Arial" panose="020B0604020202020204" pitchFamily="34" charset="0"/>
              <a:buChar char="•"/>
            </a:pPr>
            <a:r>
              <a:rPr lang="en-US" sz="1200" b="0" i="0" u="none" strike="noStrike" baseline="0" dirty="0">
                <a:latin typeface="+mj-lt"/>
              </a:rPr>
              <a:t>UL 1741, CSA C22.2 #107.1 (power electronics)</a:t>
            </a:r>
            <a:endParaRPr lang="en-US" sz="1200" b="0" i="0" u="none" strike="noStrike" baseline="0" dirty="0">
              <a:latin typeface="+mj-lt"/>
              <a:cs typeface="RWE Sans"/>
            </a:endParaRPr>
          </a:p>
          <a:p>
            <a:pPr marL="562320" lvl="2" indent="-274320">
              <a:buClr>
                <a:schemeClr val="accent1"/>
              </a:buClr>
              <a:buFont typeface="Arial" panose="020B0604020202020204" pitchFamily="34" charset="0"/>
              <a:buChar char="•"/>
            </a:pPr>
            <a:r>
              <a:rPr lang="en-US" sz="1200" b="0" i="0" u="none" strike="noStrike" baseline="0" dirty="0">
                <a:latin typeface="+mj-lt"/>
              </a:rPr>
              <a:t>UL 1998 and IEC 60730 Annex H (functional safety of software)</a:t>
            </a:r>
            <a:endParaRPr lang="en-US" sz="1200" b="0" i="0" u="none" strike="noStrike" baseline="0" dirty="0">
              <a:latin typeface="+mj-lt"/>
              <a:cs typeface="RWE Sans"/>
            </a:endParaRPr>
          </a:p>
          <a:p>
            <a:pPr marL="562320" lvl="2" indent="-274320">
              <a:buClr>
                <a:schemeClr val="accent1"/>
              </a:buClr>
              <a:buFont typeface="Arial" panose="020B0604020202020204" pitchFamily="34" charset="0"/>
              <a:buChar char="•"/>
            </a:pPr>
            <a:r>
              <a:rPr lang="en-US" sz="1200" b="0" i="0" u="none" strike="noStrike" baseline="0" dirty="0">
                <a:latin typeface="+mj-lt"/>
              </a:rPr>
              <a:t>IEC 61000-6-2, and EN 55011 (EMC)</a:t>
            </a:r>
            <a:endParaRPr lang="en-US" sz="1200" b="0" i="0" u="none" strike="noStrike" baseline="0" dirty="0">
              <a:latin typeface="+mj-lt"/>
              <a:cs typeface="RWE Sans"/>
            </a:endParaRPr>
          </a:p>
          <a:p>
            <a:pPr marL="562320" lvl="2" indent="-274320">
              <a:buClr>
                <a:schemeClr val="accent1"/>
              </a:buClr>
              <a:buFont typeface="Arial" panose="020B0604020202020204" pitchFamily="34" charset="0"/>
              <a:buChar char="•"/>
            </a:pPr>
            <a:r>
              <a:rPr lang="en-US" sz="1200" b="0" i="0" u="none" strike="noStrike" baseline="0" dirty="0">
                <a:latin typeface="+mj-lt"/>
              </a:rPr>
              <a:t>UN 38.3 (transportation, self-certified)</a:t>
            </a:r>
            <a:endParaRPr lang="en-US" sz="1200" b="0" i="0" u="none" strike="noStrike" baseline="0" dirty="0">
              <a:latin typeface="+mj-lt"/>
              <a:cs typeface="RWE Sans"/>
            </a:endParaRPr>
          </a:p>
          <a:p>
            <a:pPr marL="562320" lvl="2" indent="-274320">
              <a:buClr>
                <a:schemeClr val="accent1"/>
              </a:buClr>
              <a:buFont typeface="Arial" panose="020B0604020202020204" pitchFamily="34" charset="0"/>
              <a:buChar char="•"/>
            </a:pPr>
            <a:r>
              <a:rPr lang="en-US" sz="1200" b="0" i="0" u="none" strike="noStrike" baseline="0" dirty="0">
                <a:latin typeface="+mj-lt"/>
              </a:rPr>
              <a:t>IEEE 693 (seismic safety)</a:t>
            </a:r>
            <a:endParaRPr lang="en-US" sz="1200" b="0" i="0" u="none" strike="noStrike" baseline="0" dirty="0">
              <a:latin typeface="+mj-lt"/>
              <a:cs typeface="RWE Sans"/>
            </a:endParaRPr>
          </a:p>
          <a:p>
            <a:pPr marL="562320" lvl="2" indent="-274320">
              <a:buClr>
                <a:schemeClr val="accent1"/>
              </a:buClr>
              <a:buFont typeface="Arial" panose="020B0604020202020204" pitchFamily="34" charset="0"/>
              <a:buChar char="•"/>
            </a:pPr>
            <a:r>
              <a:rPr lang="en-US" sz="1200" b="0" i="0" u="none" strike="noStrike" baseline="0" dirty="0">
                <a:latin typeface="+mj-lt"/>
              </a:rPr>
              <a:t>UL 9540A (large-scale </a:t>
            </a:r>
            <a:r>
              <a:rPr lang="en-US" sz="1200" dirty="0">
                <a:latin typeface="+mj-lt"/>
              </a:rPr>
              <a:t>fire testing</a:t>
            </a:r>
            <a:r>
              <a:rPr lang="en-US" sz="1200" b="0" i="0" u="none" strike="noStrike" baseline="0" dirty="0">
                <a:latin typeface="+mj-lt"/>
              </a:rPr>
              <a:t>): Tested at the cell, module, and unit level</a:t>
            </a:r>
            <a:endParaRPr lang="en-US" sz="1200" b="0" i="0" u="none" strike="noStrike" baseline="0" dirty="0">
              <a:latin typeface="+mj-lt"/>
              <a:cs typeface="RWE Sans"/>
            </a:endParaRPr>
          </a:p>
          <a:p>
            <a:endParaRPr lang="en-US" sz="1200" b="0" i="0" u="none" strike="noStrike" baseline="0" dirty="0">
              <a:latin typeface="+mj-lt"/>
            </a:endParaRPr>
          </a:p>
          <a:p>
            <a:r>
              <a:rPr lang="en-US" sz="1200" b="0" i="0" u="none" strike="noStrike" baseline="0" dirty="0">
                <a:latin typeface="+mj-lt"/>
              </a:rPr>
              <a:t>BESS systems are  designed to comply with major installation codes for energy storage systems, including NFPA 855</a:t>
            </a:r>
            <a:r>
              <a:rPr lang="en-US" sz="1200" dirty="0">
                <a:latin typeface="+mj-lt"/>
              </a:rPr>
              <a:t> </a:t>
            </a:r>
            <a:r>
              <a:rPr lang="en-US" sz="1200" b="0" i="0" u="none" strike="noStrike" baseline="0" dirty="0">
                <a:latin typeface="+mj-lt"/>
              </a:rPr>
              <a:t>and IFC.</a:t>
            </a:r>
            <a:endParaRPr lang="en-US" sz="1200" b="1" dirty="0">
              <a:latin typeface="+mj-lt"/>
            </a:endParaRPr>
          </a:p>
        </p:txBody>
      </p:sp>
      <p:sp>
        <p:nvSpPr>
          <p:cNvPr id="15" name="Vertikaler Textplatzhalter 14">
            <a:extLst>
              <a:ext uri="{FF2B5EF4-FFF2-40B4-BE49-F238E27FC236}">
                <a16:creationId xmlns:a16="http://schemas.microsoft.com/office/drawing/2014/main" id="{44C563E8-038C-49DE-AF26-6E21ACA2D041}"/>
              </a:ext>
            </a:extLst>
          </p:cNvPr>
          <p:cNvSpPr>
            <a:spLocks noGrp="1"/>
          </p:cNvSpPr>
          <p:nvPr>
            <p:ph type="body" orient="vert" idx="13"/>
          </p:nvPr>
        </p:nvSpPr>
        <p:spPr/>
        <p:txBody>
          <a:bodyPr/>
          <a:lstStyle/>
          <a:p>
            <a:r>
              <a:rPr lang="de-DE" dirty="0"/>
              <a:t>Design </a:t>
            </a:r>
            <a:r>
              <a:rPr lang="en-US" dirty="0"/>
              <a:t>Criteria</a:t>
            </a:r>
          </a:p>
          <a:p>
            <a:endParaRPr lang="de-DE" dirty="0"/>
          </a:p>
        </p:txBody>
      </p:sp>
      <p:pic>
        <p:nvPicPr>
          <p:cNvPr id="3" name="Energiefeld">
            <a:extLst>
              <a:ext uri="{FF2B5EF4-FFF2-40B4-BE49-F238E27FC236}">
                <a16:creationId xmlns:a16="http://schemas.microsoft.com/office/drawing/2014/main" id="{A84AD362-772C-5C01-29AC-3EBCB59FD6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7697"/>
          <a:stretch/>
        </p:blipFill>
        <p:spPr>
          <a:xfrm rot="5400000" flipH="1">
            <a:off x="6090300" y="-1509130"/>
            <a:ext cx="645086" cy="3663346"/>
          </a:xfrm>
          <a:prstGeom prst="rect">
            <a:avLst/>
          </a:prstGeom>
        </p:spPr>
      </p:pic>
    </p:spTree>
    <p:extLst>
      <p:ext uri="{BB962C8B-B14F-4D97-AF65-F5344CB8AC3E}">
        <p14:creationId xmlns:p14="http://schemas.microsoft.com/office/powerpoint/2010/main" val="998108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ext Placeholder 5">
            <a:extLst>
              <a:ext uri="{FF2B5EF4-FFF2-40B4-BE49-F238E27FC236}">
                <a16:creationId xmlns:a16="http://schemas.microsoft.com/office/drawing/2014/main" id="{83130A59-F539-4867-7187-90E6430F80AC}"/>
              </a:ext>
            </a:extLst>
          </p:cNvPr>
          <p:cNvSpPr>
            <a:spLocks noGrp="1"/>
          </p:cNvSpPr>
          <p:nvPr>
            <p:ph type="body" orient="vert" idx="13"/>
          </p:nvPr>
        </p:nvSpPr>
        <p:spPr/>
        <p:txBody>
          <a:bodyPr>
            <a:normAutofit/>
          </a:bodyPr>
          <a:lstStyle/>
          <a:p>
            <a:r>
              <a:rPr lang="en-US" dirty="0"/>
              <a:t>State of the art BESS Design</a:t>
            </a:r>
          </a:p>
          <a:p>
            <a:r>
              <a:rPr lang="en-US" dirty="0">
                <a:solidFill>
                  <a:schemeClr val="accent3"/>
                </a:solidFill>
              </a:rPr>
              <a:t>Integrated Energy Storage System</a:t>
            </a:r>
          </a:p>
        </p:txBody>
      </p:sp>
      <p:sp>
        <p:nvSpPr>
          <p:cNvPr id="5" name="Footer Placeholder 2">
            <a:extLst>
              <a:ext uri="{FF2B5EF4-FFF2-40B4-BE49-F238E27FC236}">
                <a16:creationId xmlns:a16="http://schemas.microsoft.com/office/drawing/2014/main" id="{E511EC34-CEF3-354C-78AF-54DC51920C89}"/>
              </a:ext>
            </a:extLst>
          </p:cNvPr>
          <p:cNvSpPr txBox="1">
            <a:spLocks/>
          </p:cNvSpPr>
          <p:nvPr/>
        </p:nvSpPr>
        <p:spPr>
          <a:xfrm>
            <a:off x="871805" y="3890465"/>
            <a:ext cx="3932636" cy="224409"/>
          </a:xfrm>
          <a:prstGeom prst="rect">
            <a:avLst/>
          </a:prstGeom>
        </p:spPr>
        <p:txBody>
          <a:bodyPr vert="horz" wrap="none" lIns="0" tIns="0" rIns="0" bIns="0" rtlCol="0" anchor="b" anchorCtr="0">
            <a:noAutofit/>
          </a:bodyPr>
          <a:lstStyle>
            <a:defPPr>
              <a:defRPr lang="de-DE"/>
            </a:defPPr>
            <a:lvl1pPr marL="0" indent="0" algn="l" defTabSz="685983" rtl="0" eaLnBrk="1" latinLnBrk="0" hangingPunct="1">
              <a:lnSpc>
                <a:spcPct val="100000"/>
              </a:lnSpc>
              <a:spcBef>
                <a:spcPts val="0"/>
              </a:spcBef>
              <a:buFont typeface="Arial" panose="020B0604020202020204" pitchFamily="34" charset="0"/>
              <a:buNone/>
              <a:defRPr sz="650" b="0" kern="1200" spc="0" baseline="0">
                <a:solidFill>
                  <a:schemeClr val="accent2"/>
                </a:solidFill>
                <a:latin typeface="+mn-lt"/>
                <a:ea typeface="+mn-ea"/>
                <a:cs typeface="+mn-cs"/>
              </a:defRPr>
            </a:lvl1pPr>
            <a:lvl2pPr marL="0" indent="0" algn="l" defTabSz="685983" rtl="0" eaLnBrk="1" latinLnBrk="0" hangingPunct="1">
              <a:lnSpc>
                <a:spcPct val="100000"/>
              </a:lnSpc>
              <a:spcBef>
                <a:spcPts val="0"/>
              </a:spcBef>
              <a:defRPr sz="800" b="0" kern="1200" spc="0" baseline="0">
                <a:solidFill>
                  <a:schemeClr val="tx1"/>
                </a:solidFill>
                <a:latin typeface="+mn-lt"/>
                <a:ea typeface="+mn-ea"/>
                <a:cs typeface="+mn-cs"/>
              </a:defRPr>
            </a:lvl2pPr>
            <a:lvl3pPr marL="0" indent="0" algn="l" defTabSz="685983" rtl="0" eaLnBrk="1" latinLnBrk="0" hangingPunct="1">
              <a:lnSpc>
                <a:spcPct val="100000"/>
              </a:lnSpc>
              <a:spcBef>
                <a:spcPts val="0"/>
              </a:spcBef>
              <a:defRPr sz="800" b="0" kern="1200" spc="0" baseline="0">
                <a:solidFill>
                  <a:schemeClr val="tx1"/>
                </a:solidFill>
                <a:latin typeface="+mn-lt"/>
                <a:ea typeface="+mn-ea"/>
                <a:cs typeface="+mn-cs"/>
              </a:defRPr>
            </a:lvl3pPr>
            <a:lvl4pPr marL="0" indent="0" algn="l" defTabSz="685983" rtl="0" eaLnBrk="1" latinLnBrk="0" hangingPunct="1">
              <a:lnSpc>
                <a:spcPct val="100000"/>
              </a:lnSpc>
              <a:spcBef>
                <a:spcPts val="0"/>
              </a:spcBef>
              <a:defRPr sz="800" b="0" kern="1200" spc="0" baseline="0">
                <a:solidFill>
                  <a:schemeClr val="tx1"/>
                </a:solidFill>
                <a:latin typeface="+mn-lt"/>
                <a:ea typeface="+mn-ea"/>
                <a:cs typeface="+mn-cs"/>
              </a:defRPr>
            </a:lvl4pPr>
            <a:lvl5pPr marL="0" indent="0" algn="l" defTabSz="685983" rtl="0" eaLnBrk="1" latinLnBrk="0" hangingPunct="1">
              <a:lnSpc>
                <a:spcPct val="100000"/>
              </a:lnSpc>
              <a:spcBef>
                <a:spcPts val="0"/>
              </a:spcBef>
              <a:defRPr sz="800" b="0" kern="1200" spc="0" baseline="0">
                <a:solidFill>
                  <a:schemeClr val="tx1"/>
                </a:solidFill>
                <a:latin typeface="+mn-lt"/>
                <a:ea typeface="+mn-ea"/>
                <a:cs typeface="+mn-cs"/>
              </a:defRPr>
            </a:lvl5pPr>
            <a:lvl6pPr marL="0" indent="0" algn="l" defTabSz="685983" rtl="0" eaLnBrk="1" latinLnBrk="0" hangingPunct="1">
              <a:lnSpc>
                <a:spcPct val="100000"/>
              </a:lnSpc>
              <a:spcBef>
                <a:spcPts val="0"/>
              </a:spcBef>
              <a:defRPr sz="800" b="0" kern="1200" spc="0" baseline="0">
                <a:solidFill>
                  <a:schemeClr val="tx1"/>
                </a:solidFill>
                <a:latin typeface="+mn-lt"/>
                <a:ea typeface="+mn-ea"/>
                <a:cs typeface="+mn-cs"/>
              </a:defRPr>
            </a:lvl6pPr>
            <a:lvl7pPr marL="0" indent="0" algn="l" defTabSz="685983" rtl="0" eaLnBrk="1" latinLnBrk="0" hangingPunct="1">
              <a:lnSpc>
                <a:spcPct val="100000"/>
              </a:lnSpc>
              <a:spcBef>
                <a:spcPts val="0"/>
              </a:spcBef>
              <a:defRPr sz="800" b="0" kern="1200" spc="0" baseline="0">
                <a:solidFill>
                  <a:schemeClr val="tx1"/>
                </a:solidFill>
                <a:latin typeface="+mn-lt"/>
                <a:ea typeface="+mn-ea"/>
                <a:cs typeface="+mn-cs"/>
              </a:defRPr>
            </a:lvl7pPr>
            <a:lvl8pPr marL="0" indent="0" algn="l" defTabSz="685983" rtl="0" eaLnBrk="1" latinLnBrk="0" hangingPunct="1">
              <a:lnSpc>
                <a:spcPct val="100000"/>
              </a:lnSpc>
              <a:spcBef>
                <a:spcPts val="0"/>
              </a:spcBef>
              <a:defRPr sz="800" b="0" kern="1200" spc="0" baseline="0">
                <a:solidFill>
                  <a:schemeClr val="tx1"/>
                </a:solidFill>
                <a:latin typeface="+mn-lt"/>
                <a:ea typeface="+mn-ea"/>
                <a:cs typeface="+mn-cs"/>
              </a:defRPr>
            </a:lvl8pPr>
            <a:lvl9pPr marL="0" indent="0" algn="l" defTabSz="685983" rtl="0" eaLnBrk="1" latinLnBrk="0" hangingPunct="1">
              <a:lnSpc>
                <a:spcPct val="100000"/>
              </a:lnSpc>
              <a:spcBef>
                <a:spcPts val="0"/>
              </a:spcBef>
              <a:defRPr sz="800" b="0" kern="1200" spc="0" baseline="0">
                <a:solidFill>
                  <a:schemeClr val="tx1"/>
                </a:solidFill>
                <a:latin typeface="+mn-lt"/>
                <a:ea typeface="+mn-ea"/>
                <a:cs typeface="+mn-cs"/>
              </a:defRPr>
            </a:lvl9pPr>
          </a:lstStyle>
          <a:p>
            <a:pPr marL="0" marR="0" lvl="0" indent="0" algn="l" defTabSz="6859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dirty="0">
                <a:ln>
                  <a:noFill/>
                </a:ln>
                <a:solidFill>
                  <a:srgbClr val="1D4477"/>
                </a:solidFill>
                <a:effectLst/>
                <a:uLnTx/>
                <a:uFillTx/>
                <a:latin typeface="RWE Sans"/>
                <a:ea typeface="+mn-ea"/>
                <a:cs typeface="+mn-cs"/>
              </a:rPr>
              <a:t>Figure 2: Interior and exterior view of a Tesla Megapack 2XL. Source: Tesla.</a:t>
            </a:r>
          </a:p>
        </p:txBody>
      </p:sp>
      <p:pic>
        <p:nvPicPr>
          <p:cNvPr id="4" name="Picture 3">
            <a:extLst>
              <a:ext uri="{FF2B5EF4-FFF2-40B4-BE49-F238E27FC236}">
                <a16:creationId xmlns:a16="http://schemas.microsoft.com/office/drawing/2014/main" id="{E686DCD3-D929-3B87-3C8A-C94E28A71714}"/>
              </a:ext>
            </a:extLst>
          </p:cNvPr>
          <p:cNvPicPr>
            <a:picLocks noChangeAspect="1"/>
          </p:cNvPicPr>
          <p:nvPr/>
        </p:nvPicPr>
        <p:blipFill>
          <a:blip r:embed="rId3"/>
          <a:srcRect l="4467" r="10542"/>
          <a:stretch/>
        </p:blipFill>
        <p:spPr>
          <a:xfrm>
            <a:off x="538163" y="1355139"/>
            <a:ext cx="4502198" cy="2437984"/>
          </a:xfrm>
          <a:prstGeom prst="rect">
            <a:avLst/>
          </a:prstGeom>
        </p:spPr>
      </p:pic>
      <p:sp>
        <p:nvSpPr>
          <p:cNvPr id="2" name="Content Placeholder 7">
            <a:extLst>
              <a:ext uri="{FF2B5EF4-FFF2-40B4-BE49-F238E27FC236}">
                <a16:creationId xmlns:a16="http://schemas.microsoft.com/office/drawing/2014/main" id="{09973E05-F74E-1FCC-8705-E7E414089077}"/>
              </a:ext>
            </a:extLst>
          </p:cNvPr>
          <p:cNvSpPr>
            <a:spLocks noGrp="1"/>
          </p:cNvSpPr>
          <p:nvPr>
            <p:ph idx="1"/>
          </p:nvPr>
        </p:nvSpPr>
        <p:spPr>
          <a:xfrm>
            <a:off x="5256055" y="1343255"/>
            <a:ext cx="3623863" cy="3375660"/>
          </a:xfrm>
        </p:spPr>
        <p:txBody>
          <a:bodyPr>
            <a:noAutofit/>
          </a:bodyPr>
          <a:lstStyle/>
          <a:p>
            <a:pPr marL="274320" indent="-274320"/>
            <a:r>
              <a:rPr lang="en-US" sz="1400" b="1" dirty="0"/>
              <a:t>Safety features and compliance:</a:t>
            </a:r>
          </a:p>
          <a:p>
            <a:pPr marL="274320" lvl="2" indent="-274320">
              <a:buFont typeface="Arial" panose="020B0604020202020204" pitchFamily="34" charset="0"/>
              <a:buChar char="•"/>
            </a:pPr>
            <a:r>
              <a:rPr lang="en-US" sz="1400" dirty="0">
                <a:cs typeface="RWE Sans"/>
              </a:rPr>
              <a:t>Battery Management System (BMS)</a:t>
            </a:r>
          </a:p>
          <a:p>
            <a:pPr marL="274320" lvl="2" indent="-274320">
              <a:buFont typeface="Arial" panose="020B0604020202020204" pitchFamily="34" charset="0"/>
              <a:buChar char="•"/>
            </a:pPr>
            <a:r>
              <a:rPr lang="en-US" sz="1400" dirty="0">
                <a:cs typeface="RWE Sans"/>
              </a:rPr>
              <a:t>Thermal Management System (TMS)</a:t>
            </a:r>
          </a:p>
          <a:p>
            <a:pPr marL="274320" lvl="2" indent="-274320">
              <a:buFont typeface="Arial" panose="020B0604020202020204" pitchFamily="34" charset="0"/>
              <a:buChar char="•"/>
            </a:pPr>
            <a:r>
              <a:rPr lang="en-US" sz="1400" dirty="0">
                <a:cs typeface="RWE Sans"/>
              </a:rPr>
              <a:t>24/7 remote monitoring</a:t>
            </a:r>
          </a:p>
          <a:p>
            <a:pPr marL="274320" lvl="2" indent="-274320">
              <a:buFont typeface="Arial" panose="020B0604020202020204" pitchFamily="34" charset="0"/>
              <a:buChar char="•"/>
            </a:pPr>
            <a:r>
              <a:rPr lang="en-US" sz="1400" dirty="0">
                <a:cs typeface="RWE Sans"/>
              </a:rPr>
              <a:t>Remote shutoff</a:t>
            </a:r>
          </a:p>
          <a:p>
            <a:pPr marL="274320" lvl="2" indent="-274320">
              <a:buFont typeface="Arial" panose="020B0604020202020204" pitchFamily="34" charset="0"/>
              <a:buChar char="•"/>
            </a:pPr>
            <a:r>
              <a:rPr lang="en-US" sz="1400" dirty="0">
                <a:cs typeface="RWE Sans"/>
              </a:rPr>
              <a:t>Explosion prevention</a:t>
            </a:r>
          </a:p>
          <a:p>
            <a:pPr marL="274320" lvl="2" indent="-274320">
              <a:buFont typeface="Arial" panose="020B0604020202020204" pitchFamily="34" charset="0"/>
              <a:buChar char="•"/>
            </a:pPr>
            <a:r>
              <a:rPr lang="en-US" sz="1400" dirty="0">
                <a:cs typeface="RWE Sans"/>
              </a:rPr>
              <a:t>Stringent design criteria adherent to national and international standards</a:t>
            </a:r>
          </a:p>
          <a:p>
            <a:pPr marL="274320" lvl="2" indent="-274320">
              <a:buFont typeface="Arial" panose="020B0604020202020204" pitchFamily="34" charset="0"/>
              <a:buChar char="•"/>
            </a:pPr>
            <a:r>
              <a:rPr lang="en-US" sz="1400" dirty="0">
                <a:cs typeface="RWE Sans"/>
              </a:rPr>
              <a:t>Environmental compliance</a:t>
            </a:r>
          </a:p>
          <a:p>
            <a:r>
              <a:rPr lang="en-US" sz="1200" b="1" dirty="0">
                <a:cs typeface="RWE Sans"/>
              </a:rPr>
              <a:t> </a:t>
            </a:r>
            <a:endParaRPr lang="en-US" sz="1200" dirty="0">
              <a:solidFill>
                <a:schemeClr val="accent3"/>
              </a:solidFill>
              <a:cs typeface="RWE Sans"/>
            </a:endParaRPr>
          </a:p>
          <a:p>
            <a:endParaRPr lang="en-US" sz="1200" b="1" dirty="0">
              <a:cs typeface="RWE Sans"/>
            </a:endParaRPr>
          </a:p>
          <a:p>
            <a:endParaRPr lang="en-US" sz="1200" dirty="0">
              <a:cs typeface="RWE Sans"/>
            </a:endParaRPr>
          </a:p>
          <a:p>
            <a:endParaRPr lang="en-US" sz="1200" dirty="0">
              <a:cs typeface="RWE Sans"/>
            </a:endParaRPr>
          </a:p>
        </p:txBody>
      </p:sp>
    </p:spTree>
    <p:extLst>
      <p:ext uri="{BB962C8B-B14F-4D97-AF65-F5344CB8AC3E}">
        <p14:creationId xmlns:p14="http://schemas.microsoft.com/office/powerpoint/2010/main" val="3865544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553A003-0421-8CBE-C98B-46E7EAD0D230}"/>
              </a:ext>
            </a:extLst>
          </p:cNvPr>
          <p:cNvSpPr>
            <a:spLocks noGrp="1"/>
          </p:cNvSpPr>
          <p:nvPr>
            <p:ph idx="1"/>
          </p:nvPr>
        </p:nvSpPr>
        <p:spPr>
          <a:xfrm>
            <a:off x="538163" y="1231240"/>
            <a:ext cx="5109105" cy="3360369"/>
          </a:xfrm>
        </p:spPr>
        <p:txBody>
          <a:bodyPr>
            <a:normAutofit/>
          </a:bodyPr>
          <a:lstStyle/>
          <a:p>
            <a:pPr marL="274320" indent="-274320"/>
            <a:r>
              <a:rPr lang="en-US" sz="1400" b="1" dirty="0">
                <a:cs typeface="RWE Sans"/>
              </a:rPr>
              <a:t>Battery Management System (BMS)</a:t>
            </a:r>
          </a:p>
          <a:p>
            <a:pPr marL="274320" indent="-274320">
              <a:buChar char="•"/>
            </a:pPr>
            <a:r>
              <a:rPr lang="en-US" sz="1400" dirty="0">
                <a:solidFill>
                  <a:schemeClr val="accent5"/>
                </a:solidFill>
                <a:cs typeface="RWE Sans"/>
              </a:rPr>
              <a:t>Monitors State of Charge</a:t>
            </a:r>
          </a:p>
          <a:p>
            <a:pPr marL="274320" indent="-274320">
              <a:buChar char="•"/>
            </a:pPr>
            <a:r>
              <a:rPr lang="en-US" sz="1400" dirty="0">
                <a:solidFill>
                  <a:schemeClr val="accent5"/>
                </a:solidFill>
                <a:cs typeface="RWE Sans"/>
              </a:rPr>
              <a:t>Voltage</a:t>
            </a:r>
          </a:p>
          <a:p>
            <a:pPr marL="274320" indent="-274320">
              <a:buChar char="•"/>
            </a:pPr>
            <a:r>
              <a:rPr lang="en-US" sz="1400" dirty="0">
                <a:solidFill>
                  <a:schemeClr val="accent5"/>
                </a:solidFill>
                <a:cs typeface="RWE Sans"/>
              </a:rPr>
              <a:t>Performance</a:t>
            </a:r>
          </a:p>
          <a:p>
            <a:pPr marL="274320" indent="-274320">
              <a:buChar char="•"/>
            </a:pPr>
            <a:r>
              <a:rPr lang="en-US" sz="1400" dirty="0">
                <a:solidFill>
                  <a:schemeClr val="accent5"/>
                </a:solidFill>
                <a:cs typeface="RWE Sans"/>
              </a:rPr>
              <a:t>Temperature</a:t>
            </a:r>
          </a:p>
          <a:p>
            <a:pPr marL="274320" indent="-274320">
              <a:buChar char="•"/>
            </a:pPr>
            <a:r>
              <a:rPr lang="en-US" sz="1400" dirty="0">
                <a:solidFill>
                  <a:schemeClr val="accent5"/>
                </a:solidFill>
                <a:cs typeface="RWE Sans"/>
              </a:rPr>
              <a:t>Communication</a:t>
            </a:r>
          </a:p>
          <a:p>
            <a:pPr marL="274320" indent="-274320"/>
            <a:r>
              <a:rPr lang="en-US" sz="1400" b="1" dirty="0">
                <a:cs typeface="RWE Sans"/>
              </a:rPr>
              <a:t>Each Module has its own BMS</a:t>
            </a:r>
            <a:endParaRPr lang="en-US" sz="1400" b="1" dirty="0"/>
          </a:p>
          <a:p>
            <a:pPr marL="274320" indent="-274320">
              <a:buChar char="•"/>
            </a:pPr>
            <a:r>
              <a:rPr lang="en-US" sz="1400" dirty="0">
                <a:solidFill>
                  <a:schemeClr val="accent5"/>
                </a:solidFill>
                <a:cs typeface="RWE Sans"/>
              </a:rPr>
              <a:t>Feed to a Unit BMS in the Customer Interface Cabinet</a:t>
            </a:r>
          </a:p>
          <a:p>
            <a:pPr marL="274320" indent="-274320">
              <a:buChar char="•"/>
            </a:pPr>
            <a:r>
              <a:rPr lang="en-US" sz="1400" dirty="0">
                <a:solidFill>
                  <a:schemeClr val="accent5"/>
                </a:solidFill>
                <a:cs typeface="RWE Sans"/>
              </a:rPr>
              <a:t>Can isolate individual module or entire enclosure</a:t>
            </a:r>
          </a:p>
          <a:p>
            <a:endParaRPr lang="en-US" dirty="0">
              <a:cs typeface="RWE Sans"/>
            </a:endParaRPr>
          </a:p>
        </p:txBody>
      </p:sp>
      <p:sp>
        <p:nvSpPr>
          <p:cNvPr id="6" name="Vertical Text Placeholder 5">
            <a:extLst>
              <a:ext uri="{FF2B5EF4-FFF2-40B4-BE49-F238E27FC236}">
                <a16:creationId xmlns:a16="http://schemas.microsoft.com/office/drawing/2014/main" id="{83130A59-F539-4867-7187-90E6430F80AC}"/>
              </a:ext>
            </a:extLst>
          </p:cNvPr>
          <p:cNvSpPr>
            <a:spLocks noGrp="1"/>
          </p:cNvSpPr>
          <p:nvPr>
            <p:ph type="body" orient="vert" idx="13"/>
          </p:nvPr>
        </p:nvSpPr>
        <p:spPr/>
        <p:txBody>
          <a:bodyPr>
            <a:normAutofit/>
          </a:bodyPr>
          <a:lstStyle/>
          <a:p>
            <a:r>
              <a:rPr lang="en-US" dirty="0"/>
              <a:t>State of the art BESS Technology</a:t>
            </a:r>
          </a:p>
          <a:p>
            <a:endParaRPr lang="en-US" sz="1800" dirty="0">
              <a:solidFill>
                <a:schemeClr val="accent3"/>
              </a:solidFill>
            </a:endParaRPr>
          </a:p>
        </p:txBody>
      </p:sp>
      <p:pic>
        <p:nvPicPr>
          <p:cNvPr id="10" name="Energiefeld">
            <a:extLst>
              <a:ext uri="{FF2B5EF4-FFF2-40B4-BE49-F238E27FC236}">
                <a16:creationId xmlns:a16="http://schemas.microsoft.com/office/drawing/2014/main" id="{0A7C8110-3470-EF22-CCD8-F026CDB765FE}"/>
              </a:ext>
            </a:extLst>
          </p:cNvPr>
          <p:cNvPicPr>
            <a:picLocks noChangeAspect="1"/>
          </p:cNvPicPr>
          <p:nvPr/>
        </p:nvPicPr>
        <p:blipFill>
          <a:blip r:embed="rId3"/>
          <a:stretch>
            <a:fillRect/>
          </a:stretch>
        </p:blipFill>
        <p:spPr>
          <a:xfrm rot="5400000">
            <a:off x="5776088" y="2502724"/>
            <a:ext cx="938182" cy="4368801"/>
          </a:xfrm>
          <a:prstGeom prst="rect">
            <a:avLst/>
          </a:prstGeom>
        </p:spPr>
      </p:pic>
      <p:sp>
        <p:nvSpPr>
          <p:cNvPr id="4" name="TextBox 3">
            <a:extLst>
              <a:ext uri="{FF2B5EF4-FFF2-40B4-BE49-F238E27FC236}">
                <a16:creationId xmlns:a16="http://schemas.microsoft.com/office/drawing/2014/main" id="{55557536-0F26-9DAC-D682-1821CDB6031F}"/>
              </a:ext>
            </a:extLst>
          </p:cNvPr>
          <p:cNvSpPr txBox="1"/>
          <p:nvPr/>
        </p:nvSpPr>
        <p:spPr>
          <a:xfrm>
            <a:off x="7806267" y="2997200"/>
            <a:ext cx="1134533" cy="759836"/>
          </a:xfrm>
          <a:prstGeom prst="rect">
            <a:avLst/>
          </a:prstGeom>
        </p:spPr>
        <p:txBody>
          <a:bodyPr vert="horz" wrap="square" lIns="0" tIns="0" rIns="0" bIns="0" rtlCol="0" anchor="t" anchorCtr="0">
            <a:no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D4477"/>
              </a:solidFill>
              <a:effectLst/>
              <a:uLnTx/>
              <a:uFillTx/>
              <a:latin typeface="RWE Sans"/>
              <a:ea typeface="+mn-ea"/>
              <a:cs typeface="+mn-cs"/>
            </a:endParaRPr>
          </a:p>
        </p:txBody>
      </p:sp>
      <p:pic>
        <p:nvPicPr>
          <p:cNvPr id="5" name="Picture 4">
            <a:extLst>
              <a:ext uri="{FF2B5EF4-FFF2-40B4-BE49-F238E27FC236}">
                <a16:creationId xmlns:a16="http://schemas.microsoft.com/office/drawing/2014/main" id="{6FE441A9-4AEB-93E5-9A82-2173E8F7C55A}"/>
              </a:ext>
            </a:extLst>
          </p:cNvPr>
          <p:cNvPicPr>
            <a:picLocks noChangeAspect="1"/>
          </p:cNvPicPr>
          <p:nvPr/>
        </p:nvPicPr>
        <p:blipFill rotWithShape="1">
          <a:blip r:embed="rId4"/>
          <a:srcRect l="9782" r="7679" b="43069"/>
          <a:stretch/>
        </p:blipFill>
        <p:spPr>
          <a:xfrm>
            <a:off x="4207933" y="1116214"/>
            <a:ext cx="4732867" cy="1914214"/>
          </a:xfrm>
          <a:prstGeom prst="rect">
            <a:avLst/>
          </a:prstGeom>
        </p:spPr>
      </p:pic>
      <p:sp>
        <p:nvSpPr>
          <p:cNvPr id="9" name="Footer Placeholder 2">
            <a:extLst>
              <a:ext uri="{FF2B5EF4-FFF2-40B4-BE49-F238E27FC236}">
                <a16:creationId xmlns:a16="http://schemas.microsoft.com/office/drawing/2014/main" id="{A9BA610E-CBF0-0C3F-65B7-7FB53555EB1E}"/>
              </a:ext>
            </a:extLst>
          </p:cNvPr>
          <p:cNvSpPr txBox="1">
            <a:spLocks/>
          </p:cNvSpPr>
          <p:nvPr/>
        </p:nvSpPr>
        <p:spPr>
          <a:xfrm>
            <a:off x="5739214" y="2956912"/>
            <a:ext cx="3109639" cy="224409"/>
          </a:xfrm>
          <a:prstGeom prst="rect">
            <a:avLst/>
          </a:prstGeom>
        </p:spPr>
        <p:txBody>
          <a:bodyPr vert="horz" wrap="none" lIns="0" tIns="0" rIns="0" bIns="0" rtlCol="0" anchor="b" anchorCtr="0">
            <a:noAutofit/>
          </a:bodyPr>
          <a:lstStyle>
            <a:defPPr>
              <a:defRPr lang="de-DE"/>
            </a:defPPr>
            <a:lvl1pPr marL="0" indent="0" algn="l" defTabSz="685983" rtl="0" eaLnBrk="1" latinLnBrk="0" hangingPunct="1">
              <a:lnSpc>
                <a:spcPct val="100000"/>
              </a:lnSpc>
              <a:spcBef>
                <a:spcPts val="0"/>
              </a:spcBef>
              <a:buFont typeface="Arial" panose="020B0604020202020204" pitchFamily="34" charset="0"/>
              <a:buNone/>
              <a:defRPr sz="650" b="0" kern="1200" spc="0" baseline="0">
                <a:solidFill>
                  <a:schemeClr val="accent2"/>
                </a:solidFill>
                <a:latin typeface="+mn-lt"/>
                <a:ea typeface="+mn-ea"/>
                <a:cs typeface="+mn-cs"/>
              </a:defRPr>
            </a:lvl1pPr>
            <a:lvl2pPr marL="0" indent="0" algn="l" defTabSz="685983" rtl="0" eaLnBrk="1" latinLnBrk="0" hangingPunct="1">
              <a:lnSpc>
                <a:spcPct val="100000"/>
              </a:lnSpc>
              <a:spcBef>
                <a:spcPts val="0"/>
              </a:spcBef>
              <a:defRPr sz="800" b="0" kern="1200" spc="0" baseline="0">
                <a:solidFill>
                  <a:schemeClr val="tx1"/>
                </a:solidFill>
                <a:latin typeface="+mn-lt"/>
                <a:ea typeface="+mn-ea"/>
                <a:cs typeface="+mn-cs"/>
              </a:defRPr>
            </a:lvl2pPr>
            <a:lvl3pPr marL="0" indent="0" algn="l" defTabSz="685983" rtl="0" eaLnBrk="1" latinLnBrk="0" hangingPunct="1">
              <a:lnSpc>
                <a:spcPct val="100000"/>
              </a:lnSpc>
              <a:spcBef>
                <a:spcPts val="0"/>
              </a:spcBef>
              <a:defRPr sz="800" b="0" kern="1200" spc="0" baseline="0">
                <a:solidFill>
                  <a:schemeClr val="tx1"/>
                </a:solidFill>
                <a:latin typeface="+mn-lt"/>
                <a:ea typeface="+mn-ea"/>
                <a:cs typeface="+mn-cs"/>
              </a:defRPr>
            </a:lvl3pPr>
            <a:lvl4pPr marL="0" indent="0" algn="l" defTabSz="685983" rtl="0" eaLnBrk="1" latinLnBrk="0" hangingPunct="1">
              <a:lnSpc>
                <a:spcPct val="100000"/>
              </a:lnSpc>
              <a:spcBef>
                <a:spcPts val="0"/>
              </a:spcBef>
              <a:defRPr sz="800" b="0" kern="1200" spc="0" baseline="0">
                <a:solidFill>
                  <a:schemeClr val="tx1"/>
                </a:solidFill>
                <a:latin typeface="+mn-lt"/>
                <a:ea typeface="+mn-ea"/>
                <a:cs typeface="+mn-cs"/>
              </a:defRPr>
            </a:lvl4pPr>
            <a:lvl5pPr marL="0" indent="0" algn="l" defTabSz="685983" rtl="0" eaLnBrk="1" latinLnBrk="0" hangingPunct="1">
              <a:lnSpc>
                <a:spcPct val="100000"/>
              </a:lnSpc>
              <a:spcBef>
                <a:spcPts val="0"/>
              </a:spcBef>
              <a:defRPr sz="800" b="0" kern="1200" spc="0" baseline="0">
                <a:solidFill>
                  <a:schemeClr val="tx1"/>
                </a:solidFill>
                <a:latin typeface="+mn-lt"/>
                <a:ea typeface="+mn-ea"/>
                <a:cs typeface="+mn-cs"/>
              </a:defRPr>
            </a:lvl5pPr>
            <a:lvl6pPr marL="0" indent="0" algn="l" defTabSz="685983" rtl="0" eaLnBrk="1" latinLnBrk="0" hangingPunct="1">
              <a:lnSpc>
                <a:spcPct val="100000"/>
              </a:lnSpc>
              <a:spcBef>
                <a:spcPts val="0"/>
              </a:spcBef>
              <a:defRPr sz="800" b="0" kern="1200" spc="0" baseline="0">
                <a:solidFill>
                  <a:schemeClr val="tx1"/>
                </a:solidFill>
                <a:latin typeface="+mn-lt"/>
                <a:ea typeface="+mn-ea"/>
                <a:cs typeface="+mn-cs"/>
              </a:defRPr>
            </a:lvl6pPr>
            <a:lvl7pPr marL="0" indent="0" algn="l" defTabSz="685983" rtl="0" eaLnBrk="1" latinLnBrk="0" hangingPunct="1">
              <a:lnSpc>
                <a:spcPct val="100000"/>
              </a:lnSpc>
              <a:spcBef>
                <a:spcPts val="0"/>
              </a:spcBef>
              <a:defRPr sz="800" b="0" kern="1200" spc="0" baseline="0">
                <a:solidFill>
                  <a:schemeClr val="tx1"/>
                </a:solidFill>
                <a:latin typeface="+mn-lt"/>
                <a:ea typeface="+mn-ea"/>
                <a:cs typeface="+mn-cs"/>
              </a:defRPr>
            </a:lvl7pPr>
            <a:lvl8pPr marL="0" indent="0" algn="l" defTabSz="685983" rtl="0" eaLnBrk="1" latinLnBrk="0" hangingPunct="1">
              <a:lnSpc>
                <a:spcPct val="100000"/>
              </a:lnSpc>
              <a:spcBef>
                <a:spcPts val="0"/>
              </a:spcBef>
              <a:defRPr sz="800" b="0" kern="1200" spc="0" baseline="0">
                <a:solidFill>
                  <a:schemeClr val="tx1"/>
                </a:solidFill>
                <a:latin typeface="+mn-lt"/>
                <a:ea typeface="+mn-ea"/>
                <a:cs typeface="+mn-cs"/>
              </a:defRPr>
            </a:lvl8pPr>
            <a:lvl9pPr marL="0" indent="0" algn="l" defTabSz="685983" rtl="0" eaLnBrk="1" latinLnBrk="0" hangingPunct="1">
              <a:lnSpc>
                <a:spcPct val="100000"/>
              </a:lnSpc>
              <a:spcBef>
                <a:spcPts val="0"/>
              </a:spcBef>
              <a:defRPr sz="800" b="0" kern="1200" spc="0" baseline="0">
                <a:solidFill>
                  <a:schemeClr val="tx1"/>
                </a:solidFill>
                <a:latin typeface="+mn-lt"/>
                <a:ea typeface="+mn-ea"/>
                <a:cs typeface="+mn-cs"/>
              </a:defRPr>
            </a:lvl9pPr>
          </a:lstStyle>
          <a:p>
            <a:pPr marL="0" marR="0" lvl="0" indent="0" algn="l" defTabSz="6859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dirty="0">
                <a:ln>
                  <a:noFill/>
                </a:ln>
                <a:solidFill>
                  <a:srgbClr val="1D4477"/>
                </a:solidFill>
                <a:effectLst/>
                <a:uLnTx/>
                <a:uFillTx/>
                <a:latin typeface="RWE Sans"/>
                <a:ea typeface="+mn-ea"/>
                <a:cs typeface="+mn-cs"/>
              </a:rPr>
              <a:t>Figure 4: Interior view  of a Tesla Megapack 2XL. Source: Tesla.</a:t>
            </a:r>
          </a:p>
        </p:txBody>
      </p:sp>
    </p:spTree>
    <p:extLst>
      <p:ext uri="{BB962C8B-B14F-4D97-AF65-F5344CB8AC3E}">
        <p14:creationId xmlns:p14="http://schemas.microsoft.com/office/powerpoint/2010/main" val="4114684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a:extLst>
              <a:ext uri="{FF2B5EF4-FFF2-40B4-BE49-F238E27FC236}">
                <a16:creationId xmlns:a16="http://schemas.microsoft.com/office/drawing/2014/main" id="{2012755C-E8AD-00E1-C25F-B5BC4EF62BE0}"/>
              </a:ext>
            </a:extLst>
          </p:cNvPr>
          <p:cNvSpPr txBox="1">
            <a:spLocks/>
          </p:cNvSpPr>
          <p:nvPr/>
        </p:nvSpPr>
        <p:spPr>
          <a:xfrm>
            <a:off x="538163" y="1661275"/>
            <a:ext cx="8062913" cy="2676415"/>
          </a:xfrm>
          <a:prstGeom prst="rect">
            <a:avLst/>
          </a:prstGeom>
        </p:spPr>
        <p:txBody>
          <a:bodyPr>
            <a:normAutofit/>
          </a:bodyPr>
          <a:lstStyle>
            <a:lvl1pPr marL="0" indent="0" algn="l" defTabSz="685800" rtl="0" eaLnBrk="1" latinLnBrk="0" hangingPunct="1">
              <a:lnSpc>
                <a:spcPct val="100000"/>
              </a:lnSpc>
              <a:spcBef>
                <a:spcPts val="600"/>
              </a:spcBef>
              <a:buFont typeface="Arial" panose="020B0604020202020204" pitchFamily="34" charset="0"/>
              <a:buNone/>
              <a:defRPr sz="1600" b="0" kern="1200" spc="0" baseline="0">
                <a:solidFill>
                  <a:schemeClr val="accent2"/>
                </a:solidFill>
                <a:latin typeface="+mn-lt"/>
                <a:ea typeface="+mn-ea"/>
                <a:cs typeface="+mn-cs"/>
              </a:defRPr>
            </a:lvl1pPr>
            <a:lvl2pPr marL="0" indent="0" algn="l" defTabSz="685800" rtl="0" eaLnBrk="1" latinLnBrk="0" hangingPunct="1">
              <a:lnSpc>
                <a:spcPct val="100000"/>
              </a:lnSpc>
              <a:spcBef>
                <a:spcPts val="1200"/>
              </a:spcBef>
              <a:buFont typeface="Arial" panose="020B0604020202020204" pitchFamily="34" charset="0"/>
              <a:buNone/>
              <a:defRPr sz="1600" b="1" kern="1200" spc="0" baseline="0">
                <a:solidFill>
                  <a:srgbClr val="3ED8C3"/>
                </a:solidFill>
                <a:latin typeface="+mn-lt"/>
                <a:ea typeface="+mn-ea"/>
                <a:cs typeface="+mn-cs"/>
              </a:defRPr>
            </a:lvl2pPr>
            <a:lvl3pPr marL="288000" indent="-288000" algn="l" defTabSz="685800" rtl="0" eaLnBrk="1" latinLnBrk="0" hangingPunct="1">
              <a:lnSpc>
                <a:spcPct val="100000"/>
              </a:lnSpc>
              <a:spcBef>
                <a:spcPts val="60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3pPr>
            <a:lvl4pPr marL="576000" indent="-288000" algn="l" defTabSz="685800" rtl="0" eaLnBrk="1" latinLnBrk="0" hangingPunct="1">
              <a:lnSpc>
                <a:spcPct val="100000"/>
              </a:lnSpc>
              <a:spcBef>
                <a:spcPts val="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4pPr>
            <a:lvl5pPr marL="288000" indent="-288000" algn="l" defTabSz="685800" rtl="0" eaLnBrk="1" latinLnBrk="0" hangingPunct="1">
              <a:lnSpc>
                <a:spcPct val="100000"/>
              </a:lnSpc>
              <a:spcBef>
                <a:spcPts val="600"/>
              </a:spcBef>
              <a:buClr>
                <a:srgbClr val="3ED8C3"/>
              </a:buClr>
              <a:buFont typeface="+mj-lt"/>
              <a:buAutoNum type="arabicPeriod"/>
              <a:defRPr sz="1600" b="0" kern="1200" spc="0" baseline="0">
                <a:solidFill>
                  <a:schemeClr val="accent2"/>
                </a:solidFill>
                <a:latin typeface="+mn-lt"/>
                <a:ea typeface="+mn-ea"/>
                <a:cs typeface="+mn-cs"/>
              </a:defRPr>
            </a:lvl5pPr>
            <a:lvl6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6pPr>
            <a:lvl7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7pPr>
            <a:lvl8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8pPr>
            <a:lvl9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9pPr>
          </a:lstStyle>
          <a:p>
            <a:pPr>
              <a:buClr>
                <a:schemeClr val="accent3"/>
              </a:buClr>
            </a:pPr>
            <a:r>
              <a:rPr lang="en-US" sz="1400" b="1"/>
              <a:t>Key takeaways:</a:t>
            </a:r>
          </a:p>
          <a:p>
            <a:pPr marL="342900" indent="-342900">
              <a:buClr>
                <a:schemeClr val="accent3"/>
              </a:buClr>
              <a:buFont typeface="+mj-lt"/>
              <a:buAutoNum type="arabicPeriod"/>
            </a:pPr>
            <a:r>
              <a:rPr lang="en-US" sz="1400"/>
              <a:t>Maximum flame height of 2.5ft above cabinet ceiling and 3ft wide.</a:t>
            </a:r>
          </a:p>
          <a:p>
            <a:pPr marL="342900" indent="-342900">
              <a:buClr>
                <a:schemeClr val="accent3"/>
              </a:buClr>
              <a:buFont typeface="+mj-lt"/>
              <a:buAutoNum type="arabicPeriod"/>
            </a:pPr>
            <a:r>
              <a:rPr lang="en-US" sz="1400"/>
              <a:t>Fire was contained within the enclosure and only burned half the cabinet</a:t>
            </a:r>
          </a:p>
          <a:p>
            <a:pPr marL="342900" indent="-342900">
              <a:buClr>
                <a:schemeClr val="accent3"/>
              </a:buClr>
              <a:buFont typeface="+mj-lt"/>
              <a:buAutoNum type="arabicPeriod"/>
            </a:pPr>
            <a:r>
              <a:rPr lang="en-US" sz="1400"/>
              <a:t>Propagation to another enclosure is extremely unlikely due to the robust design</a:t>
            </a:r>
          </a:p>
          <a:p>
            <a:pPr marL="342900" indent="-342900">
              <a:buClr>
                <a:schemeClr val="accent3"/>
              </a:buClr>
              <a:buFont typeface="+mj-lt"/>
              <a:buAutoNum type="arabicPeriod"/>
            </a:pPr>
            <a:r>
              <a:rPr lang="en-US" sz="1400"/>
              <a:t>Exhaust system prevented a build up of pressure</a:t>
            </a:r>
          </a:p>
          <a:p>
            <a:pPr marL="342900" indent="-342900">
              <a:buClr>
                <a:schemeClr val="accent3"/>
              </a:buClr>
              <a:buFont typeface="+mj-lt"/>
              <a:buAutoNum type="arabicPeriod"/>
            </a:pPr>
            <a:r>
              <a:rPr lang="en-US" sz="1400"/>
              <a:t>Air quality monitoring did not detect hazardous substances above allowable levels.</a:t>
            </a:r>
          </a:p>
          <a:p>
            <a:endParaRPr lang="en-US" b="1"/>
          </a:p>
          <a:p>
            <a:pPr lvl="1"/>
            <a:endParaRPr lang="en-US"/>
          </a:p>
          <a:p>
            <a:pPr marL="342900" indent="-342900">
              <a:buFont typeface="Arial" panose="020B0604020202020204" pitchFamily="34" charset="0"/>
              <a:buAutoNum type="arabicPeriod"/>
            </a:pPr>
            <a:endParaRPr lang="en-US" b="1"/>
          </a:p>
          <a:p>
            <a:pPr marL="342900" indent="-342900">
              <a:buFont typeface="Arial" panose="020B0604020202020204" pitchFamily="34" charset="0"/>
              <a:buAutoNum type="arabicPeriod"/>
            </a:pPr>
            <a:endParaRPr lang="en-US"/>
          </a:p>
          <a:p>
            <a:endParaRPr lang="en-US" dirty="0"/>
          </a:p>
        </p:txBody>
      </p:sp>
      <p:sp>
        <p:nvSpPr>
          <p:cNvPr id="7" name="Vertical Text Placeholder 5">
            <a:extLst>
              <a:ext uri="{FF2B5EF4-FFF2-40B4-BE49-F238E27FC236}">
                <a16:creationId xmlns:a16="http://schemas.microsoft.com/office/drawing/2014/main" id="{70E31C97-5211-90F3-9B87-F353F97ED188}"/>
              </a:ext>
            </a:extLst>
          </p:cNvPr>
          <p:cNvSpPr txBox="1">
            <a:spLocks/>
          </p:cNvSpPr>
          <p:nvPr/>
        </p:nvSpPr>
        <p:spPr>
          <a:xfrm>
            <a:off x="538163" y="358776"/>
            <a:ext cx="8062913" cy="918592"/>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buFont typeface="Arial" panose="020B0604020202020204" pitchFamily="34" charset="0"/>
              <a:buNone/>
              <a:defRPr sz="2100" b="1" kern="1200" spc="0" baseline="0">
                <a:solidFill>
                  <a:schemeClr val="accent2"/>
                </a:solidFill>
                <a:latin typeface="+mj-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2100" b="1" kern="1200" spc="0" baseline="0">
                <a:solidFill>
                  <a:srgbClr val="3ED8C3"/>
                </a:solidFill>
                <a:latin typeface="+mj-lt"/>
                <a:ea typeface="+mn-ea"/>
                <a:cs typeface="+mn-cs"/>
              </a:defRPr>
            </a:lvl2pPr>
            <a:lvl3pPr marL="0" indent="0" algn="l" defTabSz="685800" rtl="0" eaLnBrk="1" latinLnBrk="0" hangingPunct="1">
              <a:lnSpc>
                <a:spcPct val="100000"/>
              </a:lnSpc>
              <a:spcBef>
                <a:spcPts val="0"/>
              </a:spcBef>
              <a:buClr>
                <a:srgbClr val="3ED8C3"/>
              </a:buClr>
              <a:buFont typeface="RWE Sans 5.6" panose="00000500000000000000" pitchFamily="2" charset="0"/>
              <a:buNone/>
              <a:defRPr sz="2100" b="1" kern="1200" spc="0" baseline="0">
                <a:solidFill>
                  <a:srgbClr val="3ED8C3"/>
                </a:solidFill>
                <a:latin typeface="+mj-lt"/>
                <a:ea typeface="+mn-ea"/>
                <a:cs typeface="+mn-cs"/>
              </a:defRPr>
            </a:lvl3pPr>
            <a:lvl4pPr marL="0" indent="0" algn="l" defTabSz="685800" rtl="0" eaLnBrk="1" latinLnBrk="0" hangingPunct="1">
              <a:lnSpc>
                <a:spcPct val="100000"/>
              </a:lnSpc>
              <a:spcBef>
                <a:spcPts val="0"/>
              </a:spcBef>
              <a:buClr>
                <a:srgbClr val="3ED8C3"/>
              </a:buClr>
              <a:buFont typeface="RWE Sans 5.6" panose="00000500000000000000" pitchFamily="2" charset="0"/>
              <a:buNone/>
              <a:defRPr sz="2100" b="1" kern="1200" spc="0" baseline="0">
                <a:solidFill>
                  <a:srgbClr val="3ED8C3"/>
                </a:solidFill>
                <a:latin typeface="+mj-lt"/>
                <a:ea typeface="+mn-ea"/>
                <a:cs typeface="+mn-cs"/>
              </a:defRPr>
            </a:lvl4pPr>
            <a:lvl5pPr marL="0" indent="0" algn="l" defTabSz="685800" rtl="0" eaLnBrk="1" latinLnBrk="0" hangingPunct="1">
              <a:lnSpc>
                <a:spcPct val="100000"/>
              </a:lnSpc>
              <a:spcBef>
                <a:spcPts val="0"/>
              </a:spcBef>
              <a:buClr>
                <a:srgbClr val="3ED8C3"/>
              </a:buClr>
              <a:buFont typeface="+mj-lt"/>
              <a:buNone/>
              <a:defRPr sz="2100" b="1" kern="1200" spc="0" baseline="0">
                <a:solidFill>
                  <a:srgbClr val="3ED8C3"/>
                </a:solidFill>
                <a:latin typeface="+mj-lt"/>
                <a:ea typeface="+mn-ea"/>
                <a:cs typeface="+mn-cs"/>
              </a:defRPr>
            </a:lvl5pPr>
            <a:lvl6pPr marL="0" indent="0" algn="l" defTabSz="685800" rtl="0" eaLnBrk="1" latinLnBrk="0" hangingPunct="1">
              <a:lnSpc>
                <a:spcPct val="100000"/>
              </a:lnSpc>
              <a:spcBef>
                <a:spcPts val="0"/>
              </a:spcBef>
              <a:buClr>
                <a:srgbClr val="3ED8C3"/>
              </a:buClr>
              <a:buFont typeface="+mj-lt"/>
              <a:buNone/>
              <a:defRPr sz="2100" b="1" kern="1200" spc="0" baseline="0">
                <a:solidFill>
                  <a:srgbClr val="3ED8C3"/>
                </a:solidFill>
                <a:latin typeface="+mj-lt"/>
                <a:ea typeface="+mn-ea"/>
                <a:cs typeface="+mn-cs"/>
              </a:defRPr>
            </a:lvl6pPr>
            <a:lvl7pPr marL="0" indent="0" algn="l" defTabSz="685800" rtl="0" eaLnBrk="1" latinLnBrk="0" hangingPunct="1">
              <a:lnSpc>
                <a:spcPct val="100000"/>
              </a:lnSpc>
              <a:spcBef>
                <a:spcPts val="0"/>
              </a:spcBef>
              <a:buClr>
                <a:srgbClr val="3ED8C3"/>
              </a:buClr>
              <a:buFont typeface="+mj-lt"/>
              <a:buNone/>
              <a:defRPr sz="2100" b="1" kern="1200" spc="0" baseline="0">
                <a:solidFill>
                  <a:srgbClr val="3ED8C3"/>
                </a:solidFill>
                <a:latin typeface="+mj-lt"/>
                <a:ea typeface="+mn-ea"/>
                <a:cs typeface="+mn-cs"/>
              </a:defRPr>
            </a:lvl7pPr>
            <a:lvl8pPr marL="0" indent="0" algn="l" defTabSz="685800" rtl="0" eaLnBrk="1" latinLnBrk="0" hangingPunct="1">
              <a:lnSpc>
                <a:spcPct val="100000"/>
              </a:lnSpc>
              <a:spcBef>
                <a:spcPts val="0"/>
              </a:spcBef>
              <a:buClr>
                <a:srgbClr val="3ED8C3"/>
              </a:buClr>
              <a:buFont typeface="Arial" panose="020B0604020202020204" pitchFamily="34" charset="0"/>
              <a:buNone/>
              <a:defRPr sz="2100" b="1" kern="1200" spc="0" baseline="0">
                <a:solidFill>
                  <a:srgbClr val="3ED8C3"/>
                </a:solidFill>
                <a:latin typeface="+mj-lt"/>
                <a:ea typeface="+mn-ea"/>
                <a:cs typeface="+mn-cs"/>
              </a:defRPr>
            </a:lvl8pPr>
            <a:lvl9pPr marL="0" indent="0" algn="l" defTabSz="685800" rtl="0" eaLnBrk="1" latinLnBrk="0" hangingPunct="1">
              <a:lnSpc>
                <a:spcPct val="100000"/>
              </a:lnSpc>
              <a:spcBef>
                <a:spcPts val="0"/>
              </a:spcBef>
              <a:buClr>
                <a:srgbClr val="3ED8C3"/>
              </a:buClr>
              <a:buFont typeface="Arial" panose="020B0604020202020204" pitchFamily="34" charset="0"/>
              <a:buNone/>
              <a:defRPr lang="de-DE" sz="2100" b="1" i="0" u="none" strike="noStrike" kern="1200" spc="0" baseline="0" smtClean="0">
                <a:solidFill>
                  <a:srgbClr val="3ED8C3"/>
                </a:solidFill>
                <a:latin typeface="+mj-lt"/>
                <a:ea typeface="+mn-ea"/>
                <a:cs typeface="+mn-cs"/>
              </a:defRPr>
            </a:lvl9pPr>
          </a:lstStyle>
          <a:p>
            <a:r>
              <a:rPr lang="en-US"/>
              <a:t>Hazard Mitigation Analysis </a:t>
            </a:r>
          </a:p>
          <a:p>
            <a:r>
              <a:rPr lang="en-US" sz="2000">
                <a:solidFill>
                  <a:schemeClr val="accent3"/>
                </a:solidFill>
              </a:rPr>
              <a:t>Third Party testing shows Tesla BESS and LG JF2 are safe even under worst-case scenario</a:t>
            </a:r>
          </a:p>
        </p:txBody>
      </p:sp>
      <p:pic>
        <p:nvPicPr>
          <p:cNvPr id="8" name="Energiefeld">
            <a:extLst>
              <a:ext uri="{FF2B5EF4-FFF2-40B4-BE49-F238E27FC236}">
                <a16:creationId xmlns:a16="http://schemas.microsoft.com/office/drawing/2014/main" id="{D2533348-2EFD-EEAD-6549-45436660A987}"/>
              </a:ext>
            </a:extLst>
          </p:cNvPr>
          <p:cNvPicPr>
            <a:picLocks noChangeAspect="1"/>
          </p:cNvPicPr>
          <p:nvPr/>
        </p:nvPicPr>
        <p:blipFill>
          <a:blip r:embed="rId2"/>
          <a:stretch>
            <a:fillRect/>
          </a:stretch>
        </p:blipFill>
        <p:spPr>
          <a:xfrm rot="5400000">
            <a:off x="5776088" y="2502724"/>
            <a:ext cx="938182" cy="4368801"/>
          </a:xfrm>
          <a:prstGeom prst="rect">
            <a:avLst/>
          </a:prstGeom>
        </p:spPr>
      </p:pic>
      <p:sp>
        <p:nvSpPr>
          <p:cNvPr id="9" name="Rectangle: Rounded Corners 8">
            <a:extLst>
              <a:ext uri="{FF2B5EF4-FFF2-40B4-BE49-F238E27FC236}">
                <a16:creationId xmlns:a16="http://schemas.microsoft.com/office/drawing/2014/main" id="{0A3CF106-68DD-2D8D-3C34-61C9CD78096D}"/>
              </a:ext>
            </a:extLst>
          </p:cNvPr>
          <p:cNvSpPr/>
          <p:nvPr/>
        </p:nvSpPr>
        <p:spPr>
          <a:xfrm>
            <a:off x="4899265" y="3809039"/>
            <a:ext cx="3732663" cy="81798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algn="ctr"/>
            <a:r>
              <a:rPr lang="en-US" sz="1600">
                <a:solidFill>
                  <a:schemeClr val="bg1"/>
                </a:solidFill>
              </a:rPr>
              <a:t>RWE has its own testing facilities in WI to stress-test BESS systems</a:t>
            </a:r>
          </a:p>
        </p:txBody>
      </p:sp>
    </p:spTree>
    <p:extLst>
      <p:ext uri="{BB962C8B-B14F-4D97-AF65-F5344CB8AC3E}">
        <p14:creationId xmlns:p14="http://schemas.microsoft.com/office/powerpoint/2010/main" val="4284457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1ABDD6F-2985-39F7-08FE-73BF2879FE23}"/>
              </a:ext>
            </a:extLst>
          </p:cNvPr>
          <p:cNvSpPr>
            <a:spLocks noGrp="1"/>
          </p:cNvSpPr>
          <p:nvPr>
            <p:ph type="body" orient="vert" idx="14"/>
          </p:nvPr>
        </p:nvSpPr>
        <p:spPr>
          <a:xfrm>
            <a:off x="538162" y="984202"/>
            <a:ext cx="8064000" cy="3694073"/>
          </a:xfrm>
        </p:spPr>
        <p:txBody>
          <a:bodyPr>
            <a:normAutofit/>
          </a:bodyPr>
          <a:lstStyle/>
          <a:p>
            <a:pPr marL="274320" indent="-274320" defTabSz="685800">
              <a:spcBef>
                <a:spcPts val="600"/>
              </a:spcBef>
              <a:buClr>
                <a:schemeClr val="accent3"/>
              </a:buClr>
              <a:buSzPct val="100000"/>
              <a:buFont typeface="Arial" panose="020B0604020202020204" pitchFamily="34" charset="0"/>
              <a:buChar char="•"/>
            </a:pPr>
            <a:r>
              <a:rPr lang="en-US" sz="1400" b="0" kern="0" dirty="0">
                <a:solidFill>
                  <a:srgbClr val="0C5578"/>
                </a:solidFill>
                <a:latin typeface="+mn-lt"/>
                <a:ea typeface="Calibri"/>
                <a:cs typeface="Calibri"/>
                <a:sym typeface="Calibri"/>
              </a:rPr>
              <a:t>Fire Safety and Protection are RWE’s most important factors in developing BESS projects.  RWE has never had a fire event occur at one of its BESS installations.</a:t>
            </a:r>
            <a:endParaRPr lang="en-US" sz="1400" b="0" kern="0" dirty="0">
              <a:solidFill>
                <a:srgbClr val="000000"/>
              </a:solidFill>
              <a:latin typeface="+mn-lt"/>
              <a:ea typeface="Arial"/>
              <a:cs typeface="Arial"/>
              <a:sym typeface="Arial"/>
            </a:endParaRPr>
          </a:p>
          <a:p>
            <a:pPr marL="274320" indent="-274320" defTabSz="685800">
              <a:spcBef>
                <a:spcPts val="600"/>
              </a:spcBef>
              <a:buClr>
                <a:schemeClr val="accent3"/>
              </a:buClr>
              <a:buSzPct val="100000"/>
              <a:buFont typeface="Arial" panose="020B0604020202020204" pitchFamily="34" charset="0"/>
              <a:buChar char="•"/>
            </a:pPr>
            <a:r>
              <a:rPr lang="en-US" sz="1400" b="0" kern="0" dirty="0">
                <a:solidFill>
                  <a:srgbClr val="0C5578"/>
                </a:solidFill>
                <a:latin typeface="+mn-lt"/>
                <a:ea typeface="Calibri"/>
                <a:cs typeface="Calibri"/>
                <a:sym typeface="Calibri"/>
              </a:rPr>
              <a:t>All battery storage systems are designed in accordance with the state’s Building and Fire Code and comply with NFPA 855 requirements.  BESS projects  comply with stringent rules and regulations established by local fire departments. </a:t>
            </a:r>
          </a:p>
          <a:p>
            <a:pPr marL="274320" indent="-274320" defTabSz="685800">
              <a:spcBef>
                <a:spcPts val="600"/>
              </a:spcBef>
              <a:buClr>
                <a:schemeClr val="accent3"/>
              </a:buClr>
              <a:buSzPct val="100000"/>
              <a:buFont typeface="Arial" panose="020B0604020202020204" pitchFamily="34" charset="0"/>
              <a:buChar char="•"/>
            </a:pPr>
            <a:r>
              <a:rPr lang="en-US" sz="1400" b="0" kern="0" dirty="0">
                <a:solidFill>
                  <a:srgbClr val="0C5578"/>
                </a:solidFill>
                <a:latin typeface="+mn-lt"/>
                <a:ea typeface="Calibri"/>
                <a:cs typeface="Calibri"/>
                <a:sym typeface="Calibri"/>
              </a:rPr>
              <a:t>Prior to installation, BESS projects are subject to a detailed permit review process by the Department of Building and the Office of Technical Certification and Research. </a:t>
            </a:r>
            <a:endParaRPr lang="en-US" sz="1400" b="0" kern="0" dirty="0">
              <a:solidFill>
                <a:srgbClr val="000000"/>
              </a:solidFill>
              <a:latin typeface="+mn-lt"/>
              <a:ea typeface="Arial"/>
              <a:cs typeface="Arial"/>
              <a:sym typeface="Arial"/>
            </a:endParaRPr>
          </a:p>
          <a:p>
            <a:pPr marL="274320" indent="-274320" defTabSz="685800">
              <a:spcBef>
                <a:spcPts val="600"/>
              </a:spcBef>
              <a:buClr>
                <a:schemeClr val="accent3"/>
              </a:buClr>
              <a:buSzPct val="100000"/>
              <a:buFont typeface="Arial" panose="020B0604020202020204" pitchFamily="34" charset="0"/>
              <a:buChar char="•"/>
            </a:pPr>
            <a:r>
              <a:rPr lang="en-US" sz="1400" b="0" kern="0" dirty="0">
                <a:solidFill>
                  <a:srgbClr val="0C5578"/>
                </a:solidFill>
                <a:latin typeface="+mn-lt"/>
                <a:ea typeface="Calibri"/>
                <a:cs typeface="Calibri"/>
                <a:sym typeface="Calibri"/>
              </a:rPr>
              <a:t>BESS systems are monitored on a 24-hour basis, 7 days a week, can be remotely shut down, and provide immediate notification to the fire departments in the event of an incident. BESS systems are required to have a Hazard Mitigation Analysis approved by the local fire departments prior to operation.</a:t>
            </a:r>
            <a:endParaRPr lang="en-US" sz="1400" b="0" kern="0" dirty="0">
              <a:solidFill>
                <a:srgbClr val="000000"/>
              </a:solidFill>
              <a:latin typeface="+mn-lt"/>
              <a:ea typeface="Arial"/>
              <a:cs typeface="Arial"/>
              <a:sym typeface="Arial"/>
            </a:endParaRPr>
          </a:p>
        </p:txBody>
      </p:sp>
      <p:sp>
        <p:nvSpPr>
          <p:cNvPr id="4" name="Vertical Text Placeholder 3">
            <a:extLst>
              <a:ext uri="{FF2B5EF4-FFF2-40B4-BE49-F238E27FC236}">
                <a16:creationId xmlns:a16="http://schemas.microsoft.com/office/drawing/2014/main" id="{2ED6CB65-D041-B47F-7EBC-1DF3D53CE9E7}"/>
              </a:ext>
            </a:extLst>
          </p:cNvPr>
          <p:cNvSpPr>
            <a:spLocks noGrp="1"/>
          </p:cNvSpPr>
          <p:nvPr>
            <p:ph type="body" orient="vert" idx="13"/>
          </p:nvPr>
        </p:nvSpPr>
        <p:spPr/>
        <p:txBody>
          <a:bodyPr/>
          <a:lstStyle/>
          <a:p>
            <a:r>
              <a:rPr lang="en-US" sz="2000" dirty="0"/>
              <a:t> Fire Safety and Protection</a:t>
            </a:r>
            <a:endParaRPr lang="en-US" dirty="0"/>
          </a:p>
        </p:txBody>
      </p:sp>
    </p:spTree>
    <p:extLst>
      <p:ext uri="{BB962C8B-B14F-4D97-AF65-F5344CB8AC3E}">
        <p14:creationId xmlns:p14="http://schemas.microsoft.com/office/powerpoint/2010/main" val="190993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D2191BC8-6483-EBC2-F6D7-EC5E3A8EE413}"/>
              </a:ext>
            </a:extLst>
          </p:cNvPr>
          <p:cNvSpPr>
            <a:spLocks noGrp="1"/>
          </p:cNvSpPr>
          <p:nvPr>
            <p:ph type="body" orient="vert" idx="22"/>
          </p:nvPr>
        </p:nvSpPr>
        <p:spPr>
          <a:xfrm>
            <a:off x="540543" y="1314450"/>
            <a:ext cx="8062913" cy="2519361"/>
          </a:xfrm>
        </p:spPr>
        <p:txBody>
          <a:bodyPr>
            <a:normAutofit/>
          </a:bodyPr>
          <a:lstStyle/>
          <a:p>
            <a:r>
              <a:rPr lang="en-US" dirty="0"/>
              <a:t>Partnering with Local Emergency Services</a:t>
            </a:r>
          </a:p>
        </p:txBody>
      </p:sp>
    </p:spTree>
    <p:extLst>
      <p:ext uri="{BB962C8B-B14F-4D97-AF65-F5344CB8AC3E}">
        <p14:creationId xmlns:p14="http://schemas.microsoft.com/office/powerpoint/2010/main" val="1073619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4FC8224-E790-7D2A-3F45-AFA8AD3EABCB}"/>
              </a:ext>
            </a:extLst>
          </p:cNvPr>
          <p:cNvSpPr>
            <a:spLocks noGrp="1"/>
          </p:cNvSpPr>
          <p:nvPr>
            <p:ph idx="1"/>
          </p:nvPr>
        </p:nvSpPr>
        <p:spPr>
          <a:xfrm>
            <a:off x="538162" y="1203388"/>
            <a:ext cx="8062913" cy="3240000"/>
          </a:xfrm>
        </p:spPr>
        <p:txBody>
          <a:bodyPr>
            <a:normAutofit/>
          </a:bodyPr>
          <a:lstStyle/>
          <a:p>
            <a:pPr>
              <a:buClr>
                <a:schemeClr val="accent3"/>
              </a:buClr>
            </a:pPr>
            <a:r>
              <a:rPr lang="en-US" sz="1400" b="0" kern="0" dirty="0">
                <a:solidFill>
                  <a:srgbClr val="0C5578"/>
                </a:solidFill>
                <a:latin typeface="+mn-lt"/>
                <a:ea typeface="Calibri"/>
                <a:cs typeface="Calibri"/>
                <a:sym typeface="Calibri"/>
              </a:rPr>
              <a:t>RWE works closely with the fire departments to ensure safe system design and operation, including providing training to fire personnel so first responders are prepared to respond in the unlikely event of an emergency at a BESS site.  </a:t>
            </a:r>
            <a:endParaRPr lang="en-US" sz="1400" dirty="0"/>
          </a:p>
          <a:p>
            <a:pPr>
              <a:buClr>
                <a:schemeClr val="accent3"/>
              </a:buClr>
            </a:pPr>
            <a:endParaRPr lang="en-US" sz="1400" b="1" dirty="0"/>
          </a:p>
          <a:p>
            <a:pPr>
              <a:buClr>
                <a:schemeClr val="accent3"/>
              </a:buClr>
            </a:pPr>
            <a:r>
              <a:rPr lang="en-US" sz="1400" b="1" dirty="0"/>
              <a:t>Key considerations:</a:t>
            </a:r>
          </a:p>
          <a:p>
            <a:pPr marL="285750" indent="-285750">
              <a:buClr>
                <a:schemeClr val="accent3"/>
              </a:buClr>
              <a:buFont typeface="Arial" panose="020B0604020202020204" pitchFamily="34" charset="0"/>
              <a:buChar char="•"/>
            </a:pPr>
            <a:r>
              <a:rPr lang="en-US" sz="1400" dirty="0"/>
              <a:t>A determined number of gallons of on-site water is available to FD 24/7 </a:t>
            </a:r>
          </a:p>
          <a:p>
            <a:pPr marL="285750" indent="-285750">
              <a:buClr>
                <a:schemeClr val="accent3"/>
              </a:buClr>
              <a:buFont typeface="Arial" panose="020B0604020202020204" pitchFamily="34" charset="0"/>
              <a:buChar char="•"/>
            </a:pPr>
            <a:r>
              <a:rPr lang="en-US" sz="1400" dirty="0"/>
              <a:t>Training is provided to FD and mutual aid agencies</a:t>
            </a:r>
          </a:p>
          <a:p>
            <a:pPr marL="285750" indent="-285750">
              <a:buClr>
                <a:schemeClr val="accent3"/>
              </a:buClr>
              <a:buFont typeface="Arial" panose="020B0604020202020204" pitchFamily="34" charset="0"/>
              <a:buChar char="•"/>
            </a:pPr>
            <a:r>
              <a:rPr lang="en-US" sz="1400" dirty="0"/>
              <a:t>Our site layouts provide adequate road access and staging during an unlikely  response to the site</a:t>
            </a:r>
          </a:p>
          <a:p>
            <a:pPr marL="285750" indent="-285750">
              <a:buClr>
                <a:schemeClr val="accent3"/>
              </a:buClr>
              <a:buFont typeface="Arial" panose="020B0604020202020204" pitchFamily="34" charset="0"/>
              <a:buChar char="•"/>
            </a:pPr>
            <a:r>
              <a:rPr lang="en-US" sz="1400" dirty="0"/>
              <a:t>Our battery systems are compliant with Industry Standards (UL 9540, NFPA 855).</a:t>
            </a:r>
          </a:p>
          <a:p>
            <a:pPr marL="285750" indent="-285750">
              <a:buClr>
                <a:schemeClr val="accent3"/>
              </a:buClr>
              <a:buFont typeface="Arial" panose="020B0604020202020204" pitchFamily="34" charset="0"/>
              <a:buChar char="•"/>
            </a:pPr>
            <a:r>
              <a:rPr lang="en-US" sz="1400" dirty="0"/>
              <a:t>Step-by-step process is in place to respond to an unlikely emergency scenario</a:t>
            </a:r>
            <a:endParaRPr lang="en-US" b="1" dirty="0"/>
          </a:p>
          <a:p>
            <a:pPr lvl="1"/>
            <a:endParaRPr lang="en-US" b="1" dirty="0"/>
          </a:p>
          <a:p>
            <a:pPr marL="342900" indent="-342900">
              <a:buAutoNum type="arabicPeriod"/>
            </a:pPr>
            <a:endParaRPr lang="en-US" b="1" dirty="0"/>
          </a:p>
          <a:p>
            <a:pPr marL="342900" indent="-342900">
              <a:buAutoNum type="arabicPeriod"/>
            </a:pPr>
            <a:endParaRPr lang="en-US" dirty="0"/>
          </a:p>
          <a:p>
            <a:endParaRPr lang="en-US" dirty="0"/>
          </a:p>
        </p:txBody>
      </p:sp>
      <p:sp>
        <p:nvSpPr>
          <p:cNvPr id="6" name="Vertical Text Placeholder 5">
            <a:extLst>
              <a:ext uri="{FF2B5EF4-FFF2-40B4-BE49-F238E27FC236}">
                <a16:creationId xmlns:a16="http://schemas.microsoft.com/office/drawing/2014/main" id="{83130A59-F539-4867-7187-90E6430F80AC}"/>
              </a:ext>
            </a:extLst>
          </p:cNvPr>
          <p:cNvSpPr>
            <a:spLocks noGrp="1"/>
          </p:cNvSpPr>
          <p:nvPr>
            <p:ph type="body" orient="vert" idx="13"/>
          </p:nvPr>
        </p:nvSpPr>
        <p:spPr/>
        <p:txBody>
          <a:bodyPr>
            <a:normAutofit/>
          </a:bodyPr>
          <a:lstStyle/>
          <a:p>
            <a:r>
              <a:rPr lang="en-US" dirty="0"/>
              <a:t>Emergency Services Response Plan (ESRP)</a:t>
            </a:r>
          </a:p>
          <a:p>
            <a:r>
              <a:rPr lang="en-US" sz="1800" dirty="0">
                <a:solidFill>
                  <a:schemeClr val="accent3"/>
                </a:solidFill>
              </a:rPr>
              <a:t>Fire Department provides final sign off on ESRP prior to construction </a:t>
            </a:r>
          </a:p>
        </p:txBody>
      </p:sp>
    </p:spTree>
    <p:extLst>
      <p:ext uri="{BB962C8B-B14F-4D97-AF65-F5344CB8AC3E}">
        <p14:creationId xmlns:p14="http://schemas.microsoft.com/office/powerpoint/2010/main" val="654868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8">
            <a:extLst>
              <a:ext uri="{FF2B5EF4-FFF2-40B4-BE49-F238E27FC236}">
                <a16:creationId xmlns:a16="http://schemas.microsoft.com/office/drawing/2014/main" id="{8CA99F66-05FB-43CF-A004-98F55DC26655}"/>
              </a:ext>
            </a:extLst>
          </p:cNvPr>
          <p:cNvSpPr>
            <a:spLocks noGrp="1"/>
          </p:cNvSpPr>
          <p:nvPr>
            <p:ph type="subTitle" idx="13"/>
          </p:nvPr>
        </p:nvSpPr>
        <p:spPr/>
        <p:txBody>
          <a:bodyPr/>
          <a:lstStyle/>
          <a:p>
            <a:r>
              <a:rPr lang="en-US" dirty="0">
                <a:cs typeface="RWE Sans"/>
              </a:rPr>
              <a:t>Project Sites</a:t>
            </a:r>
          </a:p>
        </p:txBody>
      </p:sp>
      <p:sp>
        <p:nvSpPr>
          <p:cNvPr id="2" name="Footer Placeholder 1">
            <a:extLst>
              <a:ext uri="{FF2B5EF4-FFF2-40B4-BE49-F238E27FC236}">
                <a16:creationId xmlns:a16="http://schemas.microsoft.com/office/drawing/2014/main" id="{5C812553-0670-9411-B736-FB9AF6DFFE96}"/>
              </a:ext>
            </a:extLst>
          </p:cNvPr>
          <p:cNvSpPr>
            <a:spLocks noGrp="1"/>
          </p:cNvSpPr>
          <p:nvPr>
            <p:ph type="ftr" sz="quarter" idx="15"/>
          </p:nvPr>
        </p:nvSpPr>
        <p:spPr/>
        <p:txBody>
          <a:bodyPr/>
          <a:lstStyle/>
          <a:p>
            <a:r>
              <a:rPr lang="en-US" dirty="0"/>
              <a:t>Janus Solar and Battery Storage Project | County of Colusa Board of Supervisors | 02.25.2025</a:t>
            </a:r>
            <a:endParaRPr lang="en-GB" dirty="0"/>
          </a:p>
        </p:txBody>
      </p:sp>
    </p:spTree>
    <p:extLst>
      <p:ext uri="{BB962C8B-B14F-4D97-AF65-F5344CB8AC3E}">
        <p14:creationId xmlns:p14="http://schemas.microsoft.com/office/powerpoint/2010/main" val="2621489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erlauf" descr="Ein Bild, das draußen, Himmel enthält.&#10;&#10;Automatisch generierte Beschreibung">
            <a:extLst>
              <a:ext uri="{FF2B5EF4-FFF2-40B4-BE49-F238E27FC236}">
                <a16:creationId xmlns:a16="http://schemas.microsoft.com/office/drawing/2014/main" id="{EC90F28A-1623-1591-5DE9-C286D42F2E0D}"/>
              </a:ext>
            </a:extLst>
          </p:cNvPr>
          <p:cNvPicPr>
            <a:picLocks noChangeAspect="1"/>
          </p:cNvPicPr>
          <p:nvPr/>
        </p:nvPicPr>
        <p:blipFill>
          <a:blip r:embed="rId2"/>
          <a:srcRect l="25555" r="18981" b="69139"/>
          <a:stretch/>
        </p:blipFill>
        <p:spPr bwMode="white">
          <a:xfrm>
            <a:off x="6565012" y="957924"/>
            <a:ext cx="2578788" cy="4197527"/>
          </a:xfrm>
          <a:custGeom>
            <a:avLst/>
            <a:gdLst>
              <a:gd name="connsiteX0" fmla="*/ 0 w 9144000"/>
              <a:gd name="connsiteY0" fmla="*/ 0 h 1585913"/>
              <a:gd name="connsiteX1" fmla="*/ 9144000 w 9144000"/>
              <a:gd name="connsiteY1" fmla="*/ 0 h 1585913"/>
              <a:gd name="connsiteX2" fmla="*/ 9144000 w 9144000"/>
              <a:gd name="connsiteY2" fmla="*/ 1585913 h 1585913"/>
              <a:gd name="connsiteX3" fmla="*/ 0 w 9144000"/>
              <a:gd name="connsiteY3" fmla="*/ 1585913 h 1585913"/>
            </a:gdLst>
            <a:ahLst/>
            <a:cxnLst>
              <a:cxn ang="0">
                <a:pos x="connsiteX0" y="connsiteY0"/>
              </a:cxn>
              <a:cxn ang="0">
                <a:pos x="connsiteX1" y="connsiteY1"/>
              </a:cxn>
              <a:cxn ang="0">
                <a:pos x="connsiteX2" y="connsiteY2"/>
              </a:cxn>
              <a:cxn ang="0">
                <a:pos x="connsiteX3" y="connsiteY3"/>
              </a:cxn>
            </a:cxnLst>
            <a:rect l="l" t="t" r="r" b="b"/>
            <a:pathLst>
              <a:path w="9144000" h="1585913">
                <a:moveTo>
                  <a:pt x="0" y="0"/>
                </a:moveTo>
                <a:lnTo>
                  <a:pt x="9144000" y="0"/>
                </a:lnTo>
                <a:lnTo>
                  <a:pt x="9144000" y="1585913"/>
                </a:lnTo>
                <a:lnTo>
                  <a:pt x="0" y="1585913"/>
                </a:lnTo>
                <a:close/>
              </a:path>
            </a:pathLst>
          </a:custGeom>
          <a:solidFill>
            <a:schemeClr val="accent2"/>
          </a:solidFill>
        </p:spPr>
      </p:pic>
      <p:sp>
        <p:nvSpPr>
          <p:cNvPr id="10" name="object 7">
            <a:extLst>
              <a:ext uri="{FF2B5EF4-FFF2-40B4-BE49-F238E27FC236}">
                <a16:creationId xmlns:a16="http://schemas.microsoft.com/office/drawing/2014/main" id="{F14E62A3-12B9-041A-4020-0B08ECC30B55}"/>
              </a:ext>
            </a:extLst>
          </p:cNvPr>
          <p:cNvSpPr txBox="1">
            <a:spLocks/>
          </p:cNvSpPr>
          <p:nvPr/>
        </p:nvSpPr>
        <p:spPr>
          <a:xfrm>
            <a:off x="192504" y="280687"/>
            <a:ext cx="9135521" cy="501580"/>
          </a:xfrm>
          <a:prstGeom prst="rect">
            <a:avLst/>
          </a:prstGeom>
        </p:spPr>
        <p:txBody>
          <a:bodyPr vert="horz" wrap="square" lIns="0" tIns="9049" rIns="0" bIns="0" rtlCol="0" anchor="b" anchorCtr="0">
            <a:spAutoFit/>
          </a:bodyPr>
          <a:lstStyle>
            <a:lvl1pPr marL="0" indent="0" algn="l" defTabSz="685800" rtl="0" eaLnBrk="1" latinLnBrk="0" hangingPunct="1">
              <a:lnSpc>
                <a:spcPct val="100000"/>
              </a:lnSpc>
              <a:spcBef>
                <a:spcPts val="0"/>
              </a:spcBef>
              <a:buFont typeface="Arial" panose="020B0604020202020204" pitchFamily="34" charset="0"/>
              <a:buNone/>
              <a:defRPr sz="2100" b="1" kern="1200" spc="0" baseline="0">
                <a:solidFill>
                  <a:schemeClr val="tx1"/>
                </a:solidFill>
                <a:latin typeface="+mj-lt"/>
                <a:ea typeface="+mj-ea"/>
                <a:cs typeface="+mj-cs"/>
              </a:defRPr>
            </a:lvl1pPr>
          </a:lstStyle>
          <a:p>
            <a:r>
              <a:rPr lang="en-US" sz="3200" dirty="0">
                <a:solidFill>
                  <a:schemeClr val="accent2"/>
                </a:solidFill>
                <a:latin typeface="RWE Sans" panose="020B0504020101010102" pitchFamily="34" charset="0"/>
                <a:cs typeface="RWE Sans" panose="020B0504020101010102" pitchFamily="34" charset="0"/>
              </a:rPr>
              <a:t>RWE BESS Projects in Operation</a:t>
            </a:r>
          </a:p>
        </p:txBody>
      </p:sp>
      <p:grpSp>
        <p:nvGrpSpPr>
          <p:cNvPr id="13" name="Group 12">
            <a:extLst>
              <a:ext uri="{FF2B5EF4-FFF2-40B4-BE49-F238E27FC236}">
                <a16:creationId xmlns:a16="http://schemas.microsoft.com/office/drawing/2014/main" id="{818AFAF8-1C0D-9040-A306-897E803DD7EB}"/>
              </a:ext>
            </a:extLst>
          </p:cNvPr>
          <p:cNvGrpSpPr/>
          <p:nvPr/>
        </p:nvGrpSpPr>
        <p:grpSpPr>
          <a:xfrm>
            <a:off x="4622163" y="957924"/>
            <a:ext cx="3645280" cy="2213879"/>
            <a:chOff x="4131932" y="2834883"/>
            <a:chExt cx="3645280" cy="2213879"/>
          </a:xfrm>
        </p:grpSpPr>
        <p:pic>
          <p:nvPicPr>
            <p:cNvPr id="17" name="Google Shape;174;p7">
              <a:extLst>
                <a:ext uri="{FF2B5EF4-FFF2-40B4-BE49-F238E27FC236}">
                  <a16:creationId xmlns:a16="http://schemas.microsoft.com/office/drawing/2014/main" id="{DFBF831A-C1B9-AF2F-5737-82F1D4639CB7}"/>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4131932" y="2834883"/>
              <a:ext cx="3481652" cy="2128008"/>
            </a:xfrm>
            <a:prstGeom prst="rect">
              <a:avLst/>
            </a:prstGeom>
            <a:noFill/>
            <a:ln>
              <a:noFill/>
            </a:ln>
          </p:spPr>
        </p:pic>
        <p:sp>
          <p:nvSpPr>
            <p:cNvPr id="18" name="Vertical Text Placeholder 2">
              <a:extLst>
                <a:ext uri="{FF2B5EF4-FFF2-40B4-BE49-F238E27FC236}">
                  <a16:creationId xmlns:a16="http://schemas.microsoft.com/office/drawing/2014/main" id="{BD19723C-C21C-8713-3241-55F6F2B9DDB8}"/>
                </a:ext>
              </a:extLst>
            </p:cNvPr>
            <p:cNvSpPr txBox="1">
              <a:spLocks/>
            </p:cNvSpPr>
            <p:nvPr/>
          </p:nvSpPr>
          <p:spPr>
            <a:xfrm>
              <a:off x="4298817" y="4645449"/>
              <a:ext cx="3478395" cy="403313"/>
            </a:xfrm>
            <a:prstGeom prst="rect">
              <a:avLst/>
            </a:prstGeom>
          </p:spPr>
          <p:txBody>
            <a:bodyPr/>
            <a:lstStyle>
              <a:lvl1pPr marL="0" indent="0" algn="l" defTabSz="685800" rtl="0" eaLnBrk="1" latinLnBrk="0" hangingPunct="1">
                <a:lnSpc>
                  <a:spcPct val="100000"/>
                </a:lnSpc>
                <a:spcBef>
                  <a:spcPts val="600"/>
                </a:spcBef>
                <a:buFont typeface="Arial" panose="020B0604020202020204" pitchFamily="34" charset="0"/>
                <a:buNone/>
                <a:defRPr sz="1600" b="0" kern="1200" spc="0" baseline="0">
                  <a:solidFill>
                    <a:schemeClr val="accent2"/>
                  </a:solidFill>
                  <a:latin typeface="+mn-lt"/>
                  <a:ea typeface="+mn-ea"/>
                  <a:cs typeface="+mn-cs"/>
                </a:defRPr>
              </a:lvl1pPr>
              <a:lvl2pPr marL="0" indent="0" algn="l" defTabSz="685800" rtl="0" eaLnBrk="1" latinLnBrk="0" hangingPunct="1">
                <a:lnSpc>
                  <a:spcPct val="100000"/>
                </a:lnSpc>
                <a:spcBef>
                  <a:spcPts val="1200"/>
                </a:spcBef>
                <a:buFont typeface="Arial" panose="020B0604020202020204" pitchFamily="34" charset="0"/>
                <a:buNone/>
                <a:defRPr sz="1600" b="1" kern="1200" spc="0" baseline="0">
                  <a:solidFill>
                    <a:srgbClr val="3ED8C3"/>
                  </a:solidFill>
                  <a:latin typeface="+mn-lt"/>
                  <a:ea typeface="+mn-ea"/>
                  <a:cs typeface="+mn-cs"/>
                </a:defRPr>
              </a:lvl2pPr>
              <a:lvl3pPr marL="288000" indent="-288000" algn="l" defTabSz="685800" rtl="0" eaLnBrk="1" latinLnBrk="0" hangingPunct="1">
                <a:lnSpc>
                  <a:spcPct val="100000"/>
                </a:lnSpc>
                <a:spcBef>
                  <a:spcPts val="60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3pPr>
              <a:lvl4pPr marL="576000" indent="-288000" algn="l" defTabSz="685800" rtl="0" eaLnBrk="1" latinLnBrk="0" hangingPunct="1">
                <a:lnSpc>
                  <a:spcPct val="100000"/>
                </a:lnSpc>
                <a:spcBef>
                  <a:spcPts val="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4pPr>
              <a:lvl5pPr marL="288000" indent="-288000" algn="l" defTabSz="685800" rtl="0" eaLnBrk="1" latinLnBrk="0" hangingPunct="1">
                <a:lnSpc>
                  <a:spcPct val="100000"/>
                </a:lnSpc>
                <a:spcBef>
                  <a:spcPts val="600"/>
                </a:spcBef>
                <a:buClr>
                  <a:srgbClr val="3ED8C3"/>
                </a:buClr>
                <a:buFont typeface="+mj-lt"/>
                <a:buAutoNum type="arabicPeriod"/>
                <a:defRPr sz="1600" b="0" kern="1200" spc="0" baseline="0">
                  <a:solidFill>
                    <a:schemeClr val="accent2"/>
                  </a:solidFill>
                  <a:latin typeface="+mn-lt"/>
                  <a:ea typeface="+mn-ea"/>
                  <a:cs typeface="+mn-cs"/>
                </a:defRPr>
              </a:lvl5pPr>
              <a:lvl6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6pPr>
              <a:lvl7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7pPr>
              <a:lvl8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8pPr>
              <a:lvl9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9pPr>
            </a:lstStyle>
            <a:p>
              <a:pPr>
                <a:buSzPts val="2000"/>
              </a:pPr>
              <a:r>
                <a:rPr lang="en-US" sz="1200" b="1">
                  <a:solidFill>
                    <a:schemeClr val="bg1"/>
                  </a:solidFill>
                </a:rPr>
                <a:t>University of Massachusetts, Amherst, MA</a:t>
              </a:r>
            </a:p>
            <a:p>
              <a:endParaRPr lang="en-US"/>
            </a:p>
          </p:txBody>
        </p:sp>
      </p:grpSp>
      <p:pic>
        <p:nvPicPr>
          <p:cNvPr id="19" name="Verlauf" descr="Ein Bild, das draußen, Himmel enthält.&#10;&#10;Automatisch generierte Beschreibung">
            <a:extLst>
              <a:ext uri="{FF2B5EF4-FFF2-40B4-BE49-F238E27FC236}">
                <a16:creationId xmlns:a16="http://schemas.microsoft.com/office/drawing/2014/main" id="{A125A265-8417-32AF-A766-170DB3E38F09}"/>
              </a:ext>
            </a:extLst>
          </p:cNvPr>
          <p:cNvPicPr>
            <a:picLocks noChangeAspect="1"/>
          </p:cNvPicPr>
          <p:nvPr/>
        </p:nvPicPr>
        <p:blipFill>
          <a:blip r:embed="rId2"/>
          <a:srcRect l="25555" r="18981" b="69139"/>
          <a:stretch/>
        </p:blipFill>
        <p:spPr bwMode="white">
          <a:xfrm>
            <a:off x="-5481" y="950735"/>
            <a:ext cx="2578788" cy="4197527"/>
          </a:xfrm>
          <a:custGeom>
            <a:avLst/>
            <a:gdLst>
              <a:gd name="connsiteX0" fmla="*/ 0 w 9144000"/>
              <a:gd name="connsiteY0" fmla="*/ 0 h 1585913"/>
              <a:gd name="connsiteX1" fmla="*/ 9144000 w 9144000"/>
              <a:gd name="connsiteY1" fmla="*/ 0 h 1585913"/>
              <a:gd name="connsiteX2" fmla="*/ 9144000 w 9144000"/>
              <a:gd name="connsiteY2" fmla="*/ 1585913 h 1585913"/>
              <a:gd name="connsiteX3" fmla="*/ 0 w 9144000"/>
              <a:gd name="connsiteY3" fmla="*/ 1585913 h 1585913"/>
            </a:gdLst>
            <a:ahLst/>
            <a:cxnLst>
              <a:cxn ang="0">
                <a:pos x="connsiteX0" y="connsiteY0"/>
              </a:cxn>
              <a:cxn ang="0">
                <a:pos x="connsiteX1" y="connsiteY1"/>
              </a:cxn>
              <a:cxn ang="0">
                <a:pos x="connsiteX2" y="connsiteY2"/>
              </a:cxn>
              <a:cxn ang="0">
                <a:pos x="connsiteX3" y="connsiteY3"/>
              </a:cxn>
            </a:cxnLst>
            <a:rect l="l" t="t" r="r" b="b"/>
            <a:pathLst>
              <a:path w="9144000" h="1585913">
                <a:moveTo>
                  <a:pt x="0" y="0"/>
                </a:moveTo>
                <a:lnTo>
                  <a:pt x="9144000" y="0"/>
                </a:lnTo>
                <a:lnTo>
                  <a:pt x="9144000" y="1585913"/>
                </a:lnTo>
                <a:lnTo>
                  <a:pt x="0" y="1585913"/>
                </a:lnTo>
                <a:close/>
              </a:path>
            </a:pathLst>
          </a:custGeom>
          <a:solidFill>
            <a:schemeClr val="accent2"/>
          </a:solidFill>
        </p:spPr>
      </p:pic>
      <p:grpSp>
        <p:nvGrpSpPr>
          <p:cNvPr id="20" name="Group 19">
            <a:extLst>
              <a:ext uri="{FF2B5EF4-FFF2-40B4-BE49-F238E27FC236}">
                <a16:creationId xmlns:a16="http://schemas.microsoft.com/office/drawing/2014/main" id="{CF3A7122-92BC-DF6F-8C71-FCC13EC2DDB6}"/>
              </a:ext>
            </a:extLst>
          </p:cNvPr>
          <p:cNvGrpSpPr/>
          <p:nvPr/>
        </p:nvGrpSpPr>
        <p:grpSpPr>
          <a:xfrm>
            <a:off x="1162728" y="963453"/>
            <a:ext cx="3481652" cy="2209891"/>
            <a:chOff x="251986" y="932699"/>
            <a:chExt cx="3494349" cy="2278336"/>
          </a:xfrm>
        </p:grpSpPr>
        <p:pic>
          <p:nvPicPr>
            <p:cNvPr id="21" name="Picture 20" descr="An aerial view of a power plant&#10;&#10;AI-generated content may be incorrect.">
              <a:extLst>
                <a:ext uri="{FF2B5EF4-FFF2-40B4-BE49-F238E27FC236}">
                  <a16:creationId xmlns:a16="http://schemas.microsoft.com/office/drawing/2014/main" id="{354ECE01-EABE-C06F-B913-D2B744BB64A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51986" y="932699"/>
              <a:ext cx="3481652" cy="2138844"/>
            </a:xfrm>
            <a:prstGeom prst="rect">
              <a:avLst/>
            </a:prstGeom>
          </p:spPr>
        </p:pic>
        <p:sp>
          <p:nvSpPr>
            <p:cNvPr id="22" name="Vertical Text Placeholder 2">
              <a:extLst>
                <a:ext uri="{FF2B5EF4-FFF2-40B4-BE49-F238E27FC236}">
                  <a16:creationId xmlns:a16="http://schemas.microsoft.com/office/drawing/2014/main" id="{0A9EC557-CD20-F822-04A9-3EA84B4F5161}"/>
                </a:ext>
              </a:extLst>
            </p:cNvPr>
            <p:cNvSpPr txBox="1">
              <a:spLocks/>
            </p:cNvSpPr>
            <p:nvPr/>
          </p:nvSpPr>
          <p:spPr>
            <a:xfrm>
              <a:off x="1756568" y="2807722"/>
              <a:ext cx="1989767" cy="403313"/>
            </a:xfrm>
            <a:prstGeom prst="rect">
              <a:avLst/>
            </a:prstGeom>
          </p:spPr>
          <p:txBody>
            <a:bodyPr/>
            <a:lstStyle>
              <a:lvl1pPr marL="0" indent="0" algn="l" defTabSz="685800" rtl="0" eaLnBrk="1" latinLnBrk="0" hangingPunct="1">
                <a:lnSpc>
                  <a:spcPct val="100000"/>
                </a:lnSpc>
                <a:spcBef>
                  <a:spcPts val="600"/>
                </a:spcBef>
                <a:buFont typeface="Arial" panose="020B0604020202020204" pitchFamily="34" charset="0"/>
                <a:buNone/>
                <a:defRPr sz="1600" b="0" kern="1200" spc="0" baseline="0">
                  <a:solidFill>
                    <a:schemeClr val="accent2"/>
                  </a:solidFill>
                  <a:latin typeface="+mn-lt"/>
                  <a:ea typeface="+mn-ea"/>
                  <a:cs typeface="+mn-cs"/>
                </a:defRPr>
              </a:lvl1pPr>
              <a:lvl2pPr marL="0" indent="0" algn="l" defTabSz="685800" rtl="0" eaLnBrk="1" latinLnBrk="0" hangingPunct="1">
                <a:lnSpc>
                  <a:spcPct val="100000"/>
                </a:lnSpc>
                <a:spcBef>
                  <a:spcPts val="1200"/>
                </a:spcBef>
                <a:buFont typeface="Arial" panose="020B0604020202020204" pitchFamily="34" charset="0"/>
                <a:buNone/>
                <a:defRPr sz="1600" b="1" kern="1200" spc="0" baseline="0">
                  <a:solidFill>
                    <a:srgbClr val="3ED8C3"/>
                  </a:solidFill>
                  <a:latin typeface="+mn-lt"/>
                  <a:ea typeface="+mn-ea"/>
                  <a:cs typeface="+mn-cs"/>
                </a:defRPr>
              </a:lvl2pPr>
              <a:lvl3pPr marL="288000" indent="-288000" algn="l" defTabSz="685800" rtl="0" eaLnBrk="1" latinLnBrk="0" hangingPunct="1">
                <a:lnSpc>
                  <a:spcPct val="100000"/>
                </a:lnSpc>
                <a:spcBef>
                  <a:spcPts val="60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3pPr>
              <a:lvl4pPr marL="576000" indent="-288000" algn="l" defTabSz="685800" rtl="0" eaLnBrk="1" latinLnBrk="0" hangingPunct="1">
                <a:lnSpc>
                  <a:spcPct val="100000"/>
                </a:lnSpc>
                <a:spcBef>
                  <a:spcPts val="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4pPr>
              <a:lvl5pPr marL="288000" indent="-288000" algn="l" defTabSz="685800" rtl="0" eaLnBrk="1" latinLnBrk="0" hangingPunct="1">
                <a:lnSpc>
                  <a:spcPct val="100000"/>
                </a:lnSpc>
                <a:spcBef>
                  <a:spcPts val="600"/>
                </a:spcBef>
                <a:buClr>
                  <a:srgbClr val="3ED8C3"/>
                </a:buClr>
                <a:buFont typeface="+mj-lt"/>
                <a:buAutoNum type="arabicPeriod"/>
                <a:defRPr sz="1600" b="0" kern="1200" spc="0" baseline="0">
                  <a:solidFill>
                    <a:schemeClr val="accent2"/>
                  </a:solidFill>
                  <a:latin typeface="+mn-lt"/>
                  <a:ea typeface="+mn-ea"/>
                  <a:cs typeface="+mn-cs"/>
                </a:defRPr>
              </a:lvl5pPr>
              <a:lvl6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6pPr>
              <a:lvl7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7pPr>
              <a:lvl8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8pPr>
              <a:lvl9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9pPr>
            </a:lstStyle>
            <a:p>
              <a:pPr>
                <a:buSzPts val="2000"/>
              </a:pPr>
              <a:r>
                <a:rPr lang="en-US" sz="1200" b="1" err="1">
                  <a:solidFill>
                    <a:schemeClr val="bg1"/>
                  </a:solidFill>
                </a:rPr>
                <a:t>Ventasso</a:t>
              </a:r>
              <a:r>
                <a:rPr lang="en-US" sz="1200" b="1">
                  <a:solidFill>
                    <a:schemeClr val="bg1"/>
                  </a:solidFill>
                </a:rPr>
                <a:t> – El Cajon, CA</a:t>
              </a:r>
            </a:p>
            <a:p>
              <a:endParaRPr lang="en-US"/>
            </a:p>
          </p:txBody>
        </p:sp>
      </p:grpSp>
      <p:grpSp>
        <p:nvGrpSpPr>
          <p:cNvPr id="23" name="Group 22">
            <a:extLst>
              <a:ext uri="{FF2B5EF4-FFF2-40B4-BE49-F238E27FC236}">
                <a16:creationId xmlns:a16="http://schemas.microsoft.com/office/drawing/2014/main" id="{18472CBB-3CD9-AB86-CB81-4C442C47B19A}"/>
              </a:ext>
            </a:extLst>
          </p:cNvPr>
          <p:cNvGrpSpPr/>
          <p:nvPr/>
        </p:nvGrpSpPr>
        <p:grpSpPr>
          <a:xfrm>
            <a:off x="4624401" y="3015141"/>
            <a:ext cx="3538118" cy="2243618"/>
            <a:chOff x="251987" y="2843665"/>
            <a:chExt cx="3538118" cy="2243618"/>
          </a:xfrm>
        </p:grpSpPr>
        <p:sp>
          <p:nvSpPr>
            <p:cNvPr id="24" name="object 2">
              <a:extLst>
                <a:ext uri="{FF2B5EF4-FFF2-40B4-BE49-F238E27FC236}">
                  <a16:creationId xmlns:a16="http://schemas.microsoft.com/office/drawing/2014/main" id="{F94F372A-018D-323B-8305-B213E254CC37}"/>
                </a:ext>
              </a:extLst>
            </p:cNvPr>
            <p:cNvSpPr/>
            <p:nvPr/>
          </p:nvSpPr>
          <p:spPr>
            <a:xfrm>
              <a:off x="538163" y="4893851"/>
              <a:ext cx="215741" cy="61913"/>
            </a:xfrm>
            <a:custGeom>
              <a:avLst/>
              <a:gdLst/>
              <a:ahLst/>
              <a:cxnLst/>
              <a:rect l="l" t="t" r="r" b="b"/>
              <a:pathLst>
                <a:path w="287655" h="82550">
                  <a:moveTo>
                    <a:pt x="286644" y="0"/>
                  </a:moveTo>
                  <a:lnTo>
                    <a:pt x="218191" y="0"/>
                  </a:lnTo>
                  <a:lnTo>
                    <a:pt x="215256" y="2867"/>
                  </a:lnTo>
                  <a:lnTo>
                    <a:pt x="215256" y="79040"/>
                  </a:lnTo>
                  <a:lnTo>
                    <a:pt x="218272" y="82079"/>
                  </a:lnTo>
                  <a:lnTo>
                    <a:pt x="287221" y="82079"/>
                  </a:lnTo>
                  <a:lnTo>
                    <a:pt x="287221" y="65651"/>
                  </a:lnTo>
                  <a:lnTo>
                    <a:pt x="236141" y="65651"/>
                  </a:lnTo>
                  <a:lnTo>
                    <a:pt x="236141" y="48106"/>
                  </a:lnTo>
                  <a:lnTo>
                    <a:pt x="278519" y="48106"/>
                  </a:lnTo>
                  <a:lnTo>
                    <a:pt x="278519" y="32338"/>
                  </a:lnTo>
                  <a:lnTo>
                    <a:pt x="236141" y="32338"/>
                  </a:lnTo>
                  <a:lnTo>
                    <a:pt x="236141" y="15910"/>
                  </a:lnTo>
                  <a:lnTo>
                    <a:pt x="286644" y="15910"/>
                  </a:lnTo>
                  <a:lnTo>
                    <a:pt x="286644" y="0"/>
                  </a:lnTo>
                  <a:close/>
                </a:path>
                <a:path w="287655" h="82550">
                  <a:moveTo>
                    <a:pt x="52515" y="0"/>
                  </a:moveTo>
                  <a:lnTo>
                    <a:pt x="2930" y="0"/>
                  </a:lnTo>
                  <a:lnTo>
                    <a:pt x="0" y="2867"/>
                  </a:lnTo>
                  <a:lnTo>
                    <a:pt x="0" y="82079"/>
                  </a:lnTo>
                  <a:lnTo>
                    <a:pt x="21631" y="82079"/>
                  </a:lnTo>
                  <a:lnTo>
                    <a:pt x="21631" y="15624"/>
                  </a:lnTo>
                  <a:lnTo>
                    <a:pt x="79322" y="15624"/>
                  </a:lnTo>
                  <a:lnTo>
                    <a:pt x="79162" y="14404"/>
                  </a:lnTo>
                  <a:lnTo>
                    <a:pt x="74154" y="6167"/>
                  </a:lnTo>
                  <a:lnTo>
                    <a:pt x="65387" y="1483"/>
                  </a:lnTo>
                  <a:lnTo>
                    <a:pt x="52515" y="0"/>
                  </a:lnTo>
                  <a:close/>
                </a:path>
                <a:path w="287655" h="82550">
                  <a:moveTo>
                    <a:pt x="79322" y="15624"/>
                  </a:moveTo>
                  <a:lnTo>
                    <a:pt x="57542" y="15624"/>
                  </a:lnTo>
                  <a:lnTo>
                    <a:pt x="60674" y="19351"/>
                  </a:lnTo>
                  <a:lnTo>
                    <a:pt x="60674" y="33398"/>
                  </a:lnTo>
                  <a:lnTo>
                    <a:pt x="57169" y="38559"/>
                  </a:lnTo>
                  <a:lnTo>
                    <a:pt x="33439" y="38559"/>
                  </a:lnTo>
                  <a:lnTo>
                    <a:pt x="32002" y="41054"/>
                  </a:lnTo>
                  <a:lnTo>
                    <a:pt x="33180" y="43061"/>
                  </a:lnTo>
                  <a:lnTo>
                    <a:pt x="58490" y="82079"/>
                  </a:lnTo>
                  <a:lnTo>
                    <a:pt x="83368" y="82079"/>
                  </a:lnTo>
                  <a:lnTo>
                    <a:pt x="60816" y="51661"/>
                  </a:lnTo>
                  <a:lnTo>
                    <a:pt x="68537" y="49676"/>
                  </a:lnTo>
                  <a:lnTo>
                    <a:pt x="74879" y="45329"/>
                  </a:lnTo>
                  <a:lnTo>
                    <a:pt x="79174" y="37869"/>
                  </a:lnTo>
                  <a:lnTo>
                    <a:pt x="80754" y="26547"/>
                  </a:lnTo>
                  <a:lnTo>
                    <a:pt x="79322" y="15624"/>
                  </a:lnTo>
                  <a:close/>
                </a:path>
                <a:path w="287655" h="82550">
                  <a:moveTo>
                    <a:pt x="109394" y="0"/>
                  </a:moveTo>
                  <a:lnTo>
                    <a:pt x="87247" y="0"/>
                  </a:lnTo>
                  <a:lnTo>
                    <a:pt x="106520" y="80416"/>
                  </a:lnTo>
                  <a:lnTo>
                    <a:pt x="108594" y="82079"/>
                  </a:lnTo>
                  <a:lnTo>
                    <a:pt x="126201" y="82079"/>
                  </a:lnTo>
                  <a:lnTo>
                    <a:pt x="128154" y="80703"/>
                  </a:lnTo>
                  <a:lnTo>
                    <a:pt x="139064" y="50629"/>
                  </a:lnTo>
                  <a:lnTo>
                    <a:pt x="119684" y="50629"/>
                  </a:lnTo>
                  <a:lnTo>
                    <a:pt x="109394" y="0"/>
                  </a:lnTo>
                  <a:close/>
                </a:path>
                <a:path w="287655" h="82550">
                  <a:moveTo>
                    <a:pt x="166248" y="30245"/>
                  </a:moveTo>
                  <a:lnTo>
                    <a:pt x="146459" y="30245"/>
                  </a:lnTo>
                  <a:lnTo>
                    <a:pt x="164753" y="80703"/>
                  </a:lnTo>
                  <a:lnTo>
                    <a:pt x="166706" y="82079"/>
                  </a:lnTo>
                  <a:lnTo>
                    <a:pt x="184323" y="82079"/>
                  </a:lnTo>
                  <a:lnTo>
                    <a:pt x="186418" y="80416"/>
                  </a:lnTo>
                  <a:lnTo>
                    <a:pt x="193547" y="50629"/>
                  </a:lnTo>
                  <a:lnTo>
                    <a:pt x="173233" y="50629"/>
                  </a:lnTo>
                  <a:lnTo>
                    <a:pt x="166248" y="30245"/>
                  </a:lnTo>
                  <a:close/>
                </a:path>
                <a:path w="287655" h="82550">
                  <a:moveTo>
                    <a:pt x="154382" y="0"/>
                  </a:moveTo>
                  <a:lnTo>
                    <a:pt x="138556" y="0"/>
                  </a:lnTo>
                  <a:lnTo>
                    <a:pt x="136573" y="1404"/>
                  </a:lnTo>
                  <a:lnTo>
                    <a:pt x="119684" y="50629"/>
                  </a:lnTo>
                  <a:lnTo>
                    <a:pt x="139064" y="50629"/>
                  </a:lnTo>
                  <a:lnTo>
                    <a:pt x="146459" y="30245"/>
                  </a:lnTo>
                  <a:lnTo>
                    <a:pt x="166248" y="30245"/>
                  </a:lnTo>
                  <a:lnTo>
                    <a:pt x="156365" y="1404"/>
                  </a:lnTo>
                  <a:lnTo>
                    <a:pt x="154382" y="0"/>
                  </a:lnTo>
                  <a:close/>
                </a:path>
                <a:path w="287655" h="82550">
                  <a:moveTo>
                    <a:pt x="205664" y="0"/>
                  </a:moveTo>
                  <a:lnTo>
                    <a:pt x="183514" y="0"/>
                  </a:lnTo>
                  <a:lnTo>
                    <a:pt x="173233" y="50629"/>
                  </a:lnTo>
                  <a:lnTo>
                    <a:pt x="193547" y="50629"/>
                  </a:lnTo>
                  <a:lnTo>
                    <a:pt x="205664" y="0"/>
                  </a:lnTo>
                  <a:close/>
                </a:path>
              </a:pathLst>
            </a:custGeom>
            <a:solidFill>
              <a:srgbClr val="1D4477"/>
            </a:solidFill>
          </p:spPr>
          <p:txBody>
            <a:bodyPr wrap="square" lIns="0" tIns="0" rIns="0" bIns="0" rtlCol="0"/>
            <a:lstStyle/>
            <a:p>
              <a:pPr defTabSz="685800">
                <a:defRPr/>
              </a:pPr>
              <a:endParaRPr kern="0">
                <a:solidFill>
                  <a:sysClr val="windowText" lastClr="000000"/>
                </a:solidFill>
                <a:latin typeface="RWE Sans"/>
              </a:endParaRPr>
            </a:p>
          </p:txBody>
        </p:sp>
        <p:sp>
          <p:nvSpPr>
            <p:cNvPr id="25" name="object 12">
              <a:extLst>
                <a:ext uri="{FF2B5EF4-FFF2-40B4-BE49-F238E27FC236}">
                  <a16:creationId xmlns:a16="http://schemas.microsoft.com/office/drawing/2014/main" id="{1E9F965D-5230-CD6B-D2D0-EA1C5D1A1A6E}"/>
                </a:ext>
              </a:extLst>
            </p:cNvPr>
            <p:cNvSpPr/>
            <p:nvPr/>
          </p:nvSpPr>
          <p:spPr>
            <a:xfrm>
              <a:off x="541896" y="4893851"/>
              <a:ext cx="215265" cy="61913"/>
            </a:xfrm>
            <a:custGeom>
              <a:avLst/>
              <a:gdLst/>
              <a:ahLst/>
              <a:cxnLst/>
              <a:rect l="l" t="t" r="r" b="b"/>
              <a:pathLst>
                <a:path w="287019" h="82550">
                  <a:moveTo>
                    <a:pt x="286380" y="0"/>
                  </a:moveTo>
                  <a:lnTo>
                    <a:pt x="217990" y="0"/>
                  </a:lnTo>
                  <a:lnTo>
                    <a:pt x="215058" y="2867"/>
                  </a:lnTo>
                  <a:lnTo>
                    <a:pt x="215058" y="79040"/>
                  </a:lnTo>
                  <a:lnTo>
                    <a:pt x="218071" y="82079"/>
                  </a:lnTo>
                  <a:lnTo>
                    <a:pt x="286957" y="82079"/>
                  </a:lnTo>
                  <a:lnTo>
                    <a:pt x="286957" y="65651"/>
                  </a:lnTo>
                  <a:lnTo>
                    <a:pt x="235924" y="65651"/>
                  </a:lnTo>
                  <a:lnTo>
                    <a:pt x="235924" y="48106"/>
                  </a:lnTo>
                  <a:lnTo>
                    <a:pt x="278262" y="48106"/>
                  </a:lnTo>
                  <a:lnTo>
                    <a:pt x="278262" y="32338"/>
                  </a:lnTo>
                  <a:lnTo>
                    <a:pt x="235924" y="32338"/>
                  </a:lnTo>
                  <a:lnTo>
                    <a:pt x="235924" y="15910"/>
                  </a:lnTo>
                  <a:lnTo>
                    <a:pt x="286380" y="15910"/>
                  </a:lnTo>
                  <a:lnTo>
                    <a:pt x="286380" y="0"/>
                  </a:lnTo>
                  <a:close/>
                </a:path>
                <a:path w="287019" h="82550">
                  <a:moveTo>
                    <a:pt x="52467" y="0"/>
                  </a:moveTo>
                  <a:lnTo>
                    <a:pt x="2927" y="0"/>
                  </a:lnTo>
                  <a:lnTo>
                    <a:pt x="0" y="2867"/>
                  </a:lnTo>
                  <a:lnTo>
                    <a:pt x="0" y="82079"/>
                  </a:lnTo>
                  <a:lnTo>
                    <a:pt x="21612" y="82079"/>
                  </a:lnTo>
                  <a:lnTo>
                    <a:pt x="21612" y="15624"/>
                  </a:lnTo>
                  <a:lnTo>
                    <a:pt x="79249" y="15624"/>
                  </a:lnTo>
                  <a:lnTo>
                    <a:pt x="79089" y="14404"/>
                  </a:lnTo>
                  <a:lnTo>
                    <a:pt x="74086" y="6167"/>
                  </a:lnTo>
                  <a:lnTo>
                    <a:pt x="65326" y="1483"/>
                  </a:lnTo>
                  <a:lnTo>
                    <a:pt x="52467" y="0"/>
                  </a:lnTo>
                  <a:close/>
                </a:path>
                <a:path w="287019" h="82550">
                  <a:moveTo>
                    <a:pt x="79249" y="15624"/>
                  </a:moveTo>
                  <a:lnTo>
                    <a:pt x="57489" y="15624"/>
                  </a:lnTo>
                  <a:lnTo>
                    <a:pt x="60618" y="19351"/>
                  </a:lnTo>
                  <a:lnTo>
                    <a:pt x="60618" y="33398"/>
                  </a:lnTo>
                  <a:lnTo>
                    <a:pt x="57116" y="38559"/>
                  </a:lnTo>
                  <a:lnTo>
                    <a:pt x="33408" y="38559"/>
                  </a:lnTo>
                  <a:lnTo>
                    <a:pt x="31973" y="41054"/>
                  </a:lnTo>
                  <a:lnTo>
                    <a:pt x="33149" y="43061"/>
                  </a:lnTo>
                  <a:lnTo>
                    <a:pt x="58436" y="82079"/>
                  </a:lnTo>
                  <a:lnTo>
                    <a:pt x="83291" y="82079"/>
                  </a:lnTo>
                  <a:lnTo>
                    <a:pt x="60760" y="51661"/>
                  </a:lnTo>
                  <a:lnTo>
                    <a:pt x="68474" y="49676"/>
                  </a:lnTo>
                  <a:lnTo>
                    <a:pt x="74810" y="45329"/>
                  </a:lnTo>
                  <a:lnTo>
                    <a:pt x="79101" y="37869"/>
                  </a:lnTo>
                  <a:lnTo>
                    <a:pt x="80680" y="26547"/>
                  </a:lnTo>
                  <a:lnTo>
                    <a:pt x="79249" y="15624"/>
                  </a:lnTo>
                  <a:close/>
                </a:path>
                <a:path w="287019" h="82550">
                  <a:moveTo>
                    <a:pt x="109293" y="0"/>
                  </a:moveTo>
                  <a:lnTo>
                    <a:pt x="87166" y="0"/>
                  </a:lnTo>
                  <a:lnTo>
                    <a:pt x="106422" y="80416"/>
                  </a:lnTo>
                  <a:lnTo>
                    <a:pt x="108494" y="82079"/>
                  </a:lnTo>
                  <a:lnTo>
                    <a:pt x="126085" y="82079"/>
                  </a:lnTo>
                  <a:lnTo>
                    <a:pt x="128036" y="80703"/>
                  </a:lnTo>
                  <a:lnTo>
                    <a:pt x="138936" y="50629"/>
                  </a:lnTo>
                  <a:lnTo>
                    <a:pt x="119574" y="50629"/>
                  </a:lnTo>
                  <a:lnTo>
                    <a:pt x="109293" y="0"/>
                  </a:lnTo>
                  <a:close/>
                </a:path>
                <a:path w="287019" h="82550">
                  <a:moveTo>
                    <a:pt x="166095" y="30245"/>
                  </a:moveTo>
                  <a:lnTo>
                    <a:pt x="146324" y="30245"/>
                  </a:lnTo>
                  <a:lnTo>
                    <a:pt x="164602" y="80703"/>
                  </a:lnTo>
                  <a:lnTo>
                    <a:pt x="166553" y="82079"/>
                  </a:lnTo>
                  <a:lnTo>
                    <a:pt x="184153" y="82079"/>
                  </a:lnTo>
                  <a:lnTo>
                    <a:pt x="186246" y="80416"/>
                  </a:lnTo>
                  <a:lnTo>
                    <a:pt x="193368" y="50629"/>
                  </a:lnTo>
                  <a:lnTo>
                    <a:pt x="173074" y="50629"/>
                  </a:lnTo>
                  <a:lnTo>
                    <a:pt x="166095" y="30245"/>
                  </a:lnTo>
                  <a:close/>
                </a:path>
                <a:path w="287019" h="82550">
                  <a:moveTo>
                    <a:pt x="154240" y="0"/>
                  </a:moveTo>
                  <a:lnTo>
                    <a:pt x="138428" y="0"/>
                  </a:lnTo>
                  <a:lnTo>
                    <a:pt x="136447" y="1404"/>
                  </a:lnTo>
                  <a:lnTo>
                    <a:pt x="119574" y="50629"/>
                  </a:lnTo>
                  <a:lnTo>
                    <a:pt x="138936" y="50629"/>
                  </a:lnTo>
                  <a:lnTo>
                    <a:pt x="146324" y="30245"/>
                  </a:lnTo>
                  <a:lnTo>
                    <a:pt x="166095" y="30245"/>
                  </a:lnTo>
                  <a:lnTo>
                    <a:pt x="156221" y="1404"/>
                  </a:lnTo>
                  <a:lnTo>
                    <a:pt x="154240" y="0"/>
                  </a:lnTo>
                  <a:close/>
                </a:path>
                <a:path w="287019" h="82550">
                  <a:moveTo>
                    <a:pt x="205474" y="0"/>
                  </a:moveTo>
                  <a:lnTo>
                    <a:pt x="183345" y="0"/>
                  </a:lnTo>
                  <a:lnTo>
                    <a:pt x="173074" y="50629"/>
                  </a:lnTo>
                  <a:lnTo>
                    <a:pt x="193368" y="50629"/>
                  </a:lnTo>
                  <a:lnTo>
                    <a:pt x="205474" y="0"/>
                  </a:lnTo>
                  <a:close/>
                </a:path>
              </a:pathLst>
            </a:custGeom>
            <a:solidFill>
              <a:srgbClr val="1D4477"/>
            </a:solidFill>
          </p:spPr>
          <p:txBody>
            <a:bodyPr wrap="square" lIns="0" tIns="0" rIns="0" bIns="0" rtlCol="0"/>
            <a:lstStyle/>
            <a:p>
              <a:pPr defTabSz="685800">
                <a:defRPr/>
              </a:pPr>
              <a:endParaRPr kern="0">
                <a:solidFill>
                  <a:sysClr val="windowText" lastClr="000000"/>
                </a:solidFill>
                <a:latin typeface="RWE Sans"/>
              </a:endParaRPr>
            </a:p>
          </p:txBody>
        </p:sp>
        <p:pic>
          <p:nvPicPr>
            <p:cNvPr id="26" name="Picture 25" descr="An aerial view of a power plant&#10;&#10;AI-generated content may be incorrect.">
              <a:extLst>
                <a:ext uri="{FF2B5EF4-FFF2-40B4-BE49-F238E27FC236}">
                  <a16:creationId xmlns:a16="http://schemas.microsoft.com/office/drawing/2014/main" id="{42EDBFFD-308B-E3D6-35D4-671138D45A1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51987" y="2843665"/>
              <a:ext cx="3469001" cy="2137238"/>
            </a:xfrm>
            <a:prstGeom prst="rect">
              <a:avLst/>
            </a:prstGeom>
          </p:spPr>
        </p:pic>
        <p:sp>
          <p:nvSpPr>
            <p:cNvPr id="27" name="Vertical Text Placeholder 2">
              <a:extLst>
                <a:ext uri="{FF2B5EF4-FFF2-40B4-BE49-F238E27FC236}">
                  <a16:creationId xmlns:a16="http://schemas.microsoft.com/office/drawing/2014/main" id="{E2552CAA-0F69-5CE2-47C0-6E17578572DC}"/>
                </a:ext>
              </a:extLst>
            </p:cNvPr>
            <p:cNvSpPr txBox="1">
              <a:spLocks/>
            </p:cNvSpPr>
            <p:nvPr/>
          </p:nvSpPr>
          <p:spPr>
            <a:xfrm>
              <a:off x="1116531" y="4696086"/>
              <a:ext cx="2673574" cy="391197"/>
            </a:xfrm>
            <a:prstGeom prst="rect">
              <a:avLst/>
            </a:prstGeom>
          </p:spPr>
          <p:txBody>
            <a:bodyPr/>
            <a:lstStyle>
              <a:lvl1pPr marL="0" indent="0" algn="l" defTabSz="685800" rtl="0" eaLnBrk="1" latinLnBrk="0" hangingPunct="1">
                <a:lnSpc>
                  <a:spcPct val="100000"/>
                </a:lnSpc>
                <a:spcBef>
                  <a:spcPts val="600"/>
                </a:spcBef>
                <a:buFont typeface="Arial" panose="020B0604020202020204" pitchFamily="34" charset="0"/>
                <a:buNone/>
                <a:defRPr sz="1600" b="0" kern="1200" spc="0" baseline="0">
                  <a:solidFill>
                    <a:schemeClr val="accent2"/>
                  </a:solidFill>
                  <a:latin typeface="+mn-lt"/>
                  <a:ea typeface="+mn-ea"/>
                  <a:cs typeface="+mn-cs"/>
                </a:defRPr>
              </a:lvl1pPr>
              <a:lvl2pPr marL="0" indent="0" algn="l" defTabSz="685800" rtl="0" eaLnBrk="1" latinLnBrk="0" hangingPunct="1">
                <a:lnSpc>
                  <a:spcPct val="100000"/>
                </a:lnSpc>
                <a:spcBef>
                  <a:spcPts val="1200"/>
                </a:spcBef>
                <a:buFont typeface="Arial" panose="020B0604020202020204" pitchFamily="34" charset="0"/>
                <a:buNone/>
                <a:defRPr sz="1600" b="1" kern="1200" spc="0" baseline="0">
                  <a:solidFill>
                    <a:srgbClr val="3ED8C3"/>
                  </a:solidFill>
                  <a:latin typeface="+mn-lt"/>
                  <a:ea typeface="+mn-ea"/>
                  <a:cs typeface="+mn-cs"/>
                </a:defRPr>
              </a:lvl2pPr>
              <a:lvl3pPr marL="288000" indent="-288000" algn="l" defTabSz="685800" rtl="0" eaLnBrk="1" latinLnBrk="0" hangingPunct="1">
                <a:lnSpc>
                  <a:spcPct val="100000"/>
                </a:lnSpc>
                <a:spcBef>
                  <a:spcPts val="60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3pPr>
              <a:lvl4pPr marL="576000" indent="-288000" algn="l" defTabSz="685800" rtl="0" eaLnBrk="1" latinLnBrk="0" hangingPunct="1">
                <a:lnSpc>
                  <a:spcPct val="100000"/>
                </a:lnSpc>
                <a:spcBef>
                  <a:spcPts val="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4pPr>
              <a:lvl5pPr marL="288000" indent="-288000" algn="l" defTabSz="685800" rtl="0" eaLnBrk="1" latinLnBrk="0" hangingPunct="1">
                <a:lnSpc>
                  <a:spcPct val="100000"/>
                </a:lnSpc>
                <a:spcBef>
                  <a:spcPts val="600"/>
                </a:spcBef>
                <a:buClr>
                  <a:srgbClr val="3ED8C3"/>
                </a:buClr>
                <a:buFont typeface="+mj-lt"/>
                <a:buAutoNum type="arabicPeriod"/>
                <a:defRPr sz="1600" b="0" kern="1200" spc="0" baseline="0">
                  <a:solidFill>
                    <a:schemeClr val="accent2"/>
                  </a:solidFill>
                  <a:latin typeface="+mn-lt"/>
                  <a:ea typeface="+mn-ea"/>
                  <a:cs typeface="+mn-cs"/>
                </a:defRPr>
              </a:lvl5pPr>
              <a:lvl6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6pPr>
              <a:lvl7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7pPr>
              <a:lvl8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8pPr>
              <a:lvl9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9pPr>
            </a:lstStyle>
            <a:p>
              <a:pPr>
                <a:buSzPts val="2000"/>
              </a:pPr>
              <a:r>
                <a:rPr lang="en-US" sz="1200" b="1">
                  <a:solidFill>
                    <a:schemeClr val="bg1"/>
                  </a:solidFill>
                </a:rPr>
                <a:t>Cartwheel – Sulphur Springs, TX</a:t>
              </a:r>
            </a:p>
            <a:p>
              <a:endParaRPr lang="en-US"/>
            </a:p>
          </p:txBody>
        </p:sp>
      </p:grpSp>
      <p:grpSp>
        <p:nvGrpSpPr>
          <p:cNvPr id="28" name="Group 27">
            <a:extLst>
              <a:ext uri="{FF2B5EF4-FFF2-40B4-BE49-F238E27FC236}">
                <a16:creationId xmlns:a16="http://schemas.microsoft.com/office/drawing/2014/main" id="{5F2ECF4D-38F9-851A-5301-BD81EC937A3D}"/>
              </a:ext>
            </a:extLst>
          </p:cNvPr>
          <p:cNvGrpSpPr/>
          <p:nvPr/>
        </p:nvGrpSpPr>
        <p:grpSpPr>
          <a:xfrm>
            <a:off x="1155400" y="3045023"/>
            <a:ext cx="3564531" cy="2147853"/>
            <a:chOff x="1481433" y="3056688"/>
            <a:chExt cx="3550815" cy="2128621"/>
          </a:xfrm>
        </p:grpSpPr>
        <p:pic>
          <p:nvPicPr>
            <p:cNvPr id="29" name="Google Shape;161;p6">
              <a:extLst>
                <a:ext uri="{FF2B5EF4-FFF2-40B4-BE49-F238E27FC236}">
                  <a16:creationId xmlns:a16="http://schemas.microsoft.com/office/drawing/2014/main" id="{F37779FD-2A10-4AA6-E497-ACEA218DA5E2}"/>
                </a:ext>
              </a:extLst>
            </p:cNvPr>
            <p:cNvPicPr preferRelativeResize="0">
              <a:picLocks/>
            </p:cNvPicPr>
            <p:nvPr/>
          </p:nvPicPr>
          <p:blipFill rotWithShape="1">
            <a:blip r:embed="rId6" cstate="screen">
              <a:alphaModFix/>
              <a:extLst>
                <a:ext uri="{28A0092B-C50C-407E-A947-70E740481C1C}">
                  <a14:useLocalDpi xmlns:a14="http://schemas.microsoft.com/office/drawing/2010/main"/>
                </a:ext>
              </a:extLst>
            </a:blip>
            <a:srcRect/>
            <a:stretch/>
          </p:blipFill>
          <p:spPr>
            <a:xfrm>
              <a:off x="1481433" y="3056688"/>
              <a:ext cx="3469001" cy="2084258"/>
            </a:xfrm>
            <a:prstGeom prst="rect">
              <a:avLst/>
            </a:prstGeom>
            <a:noFill/>
            <a:ln>
              <a:noFill/>
            </a:ln>
          </p:spPr>
        </p:pic>
        <p:sp>
          <p:nvSpPr>
            <p:cNvPr id="30" name="Vertical Text Placeholder 2">
              <a:extLst>
                <a:ext uri="{FF2B5EF4-FFF2-40B4-BE49-F238E27FC236}">
                  <a16:creationId xmlns:a16="http://schemas.microsoft.com/office/drawing/2014/main" id="{805B8FB8-EC93-74CC-498B-09354269611B}"/>
                </a:ext>
              </a:extLst>
            </p:cNvPr>
            <p:cNvSpPr txBox="1">
              <a:spLocks/>
            </p:cNvSpPr>
            <p:nvPr/>
          </p:nvSpPr>
          <p:spPr>
            <a:xfrm>
              <a:off x="2453461" y="4794112"/>
              <a:ext cx="2578787" cy="391197"/>
            </a:xfrm>
            <a:prstGeom prst="rect">
              <a:avLst/>
            </a:prstGeom>
          </p:spPr>
          <p:txBody>
            <a:bodyPr/>
            <a:lstStyle>
              <a:lvl1pPr marL="0" indent="0" algn="l" defTabSz="685800" rtl="0" eaLnBrk="1" latinLnBrk="0" hangingPunct="1">
                <a:lnSpc>
                  <a:spcPct val="100000"/>
                </a:lnSpc>
                <a:spcBef>
                  <a:spcPts val="600"/>
                </a:spcBef>
                <a:buFont typeface="Arial" panose="020B0604020202020204" pitchFamily="34" charset="0"/>
                <a:buNone/>
                <a:defRPr sz="1600" b="0" kern="1200" spc="0" baseline="0">
                  <a:solidFill>
                    <a:schemeClr val="accent2"/>
                  </a:solidFill>
                  <a:latin typeface="+mn-lt"/>
                  <a:ea typeface="+mn-ea"/>
                  <a:cs typeface="+mn-cs"/>
                </a:defRPr>
              </a:lvl1pPr>
              <a:lvl2pPr marL="0" indent="0" algn="l" defTabSz="685800" rtl="0" eaLnBrk="1" latinLnBrk="0" hangingPunct="1">
                <a:lnSpc>
                  <a:spcPct val="100000"/>
                </a:lnSpc>
                <a:spcBef>
                  <a:spcPts val="1200"/>
                </a:spcBef>
                <a:buFont typeface="Arial" panose="020B0604020202020204" pitchFamily="34" charset="0"/>
                <a:buNone/>
                <a:defRPr sz="1600" b="1" kern="1200" spc="0" baseline="0">
                  <a:solidFill>
                    <a:srgbClr val="3ED8C3"/>
                  </a:solidFill>
                  <a:latin typeface="+mn-lt"/>
                  <a:ea typeface="+mn-ea"/>
                  <a:cs typeface="+mn-cs"/>
                </a:defRPr>
              </a:lvl2pPr>
              <a:lvl3pPr marL="288000" indent="-288000" algn="l" defTabSz="685800" rtl="0" eaLnBrk="1" latinLnBrk="0" hangingPunct="1">
                <a:lnSpc>
                  <a:spcPct val="100000"/>
                </a:lnSpc>
                <a:spcBef>
                  <a:spcPts val="60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3pPr>
              <a:lvl4pPr marL="576000" indent="-288000" algn="l" defTabSz="685800" rtl="0" eaLnBrk="1" latinLnBrk="0" hangingPunct="1">
                <a:lnSpc>
                  <a:spcPct val="100000"/>
                </a:lnSpc>
                <a:spcBef>
                  <a:spcPts val="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4pPr>
              <a:lvl5pPr marL="288000" indent="-288000" algn="l" defTabSz="685800" rtl="0" eaLnBrk="1" latinLnBrk="0" hangingPunct="1">
                <a:lnSpc>
                  <a:spcPct val="100000"/>
                </a:lnSpc>
                <a:spcBef>
                  <a:spcPts val="600"/>
                </a:spcBef>
                <a:buClr>
                  <a:srgbClr val="3ED8C3"/>
                </a:buClr>
                <a:buFont typeface="+mj-lt"/>
                <a:buAutoNum type="arabicPeriod"/>
                <a:defRPr sz="1600" b="0" kern="1200" spc="0" baseline="0">
                  <a:solidFill>
                    <a:schemeClr val="accent2"/>
                  </a:solidFill>
                  <a:latin typeface="+mn-lt"/>
                  <a:ea typeface="+mn-ea"/>
                  <a:cs typeface="+mn-cs"/>
                </a:defRPr>
              </a:lvl5pPr>
              <a:lvl6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6pPr>
              <a:lvl7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7pPr>
              <a:lvl8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8pPr>
              <a:lvl9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9pPr>
            </a:lstStyle>
            <a:p>
              <a:pPr>
                <a:buSzPts val="2000"/>
              </a:pPr>
              <a:r>
                <a:rPr lang="en-US" sz="1200" b="1">
                  <a:solidFill>
                    <a:schemeClr val="bg1"/>
                  </a:solidFill>
                </a:rPr>
                <a:t>Hudson Avenue – Stillwater, NY</a:t>
              </a:r>
            </a:p>
            <a:p>
              <a:endParaRPr lang="en-US"/>
            </a:p>
          </p:txBody>
        </p:sp>
      </p:grpSp>
    </p:spTree>
    <p:extLst>
      <p:ext uri="{BB962C8B-B14F-4D97-AF65-F5344CB8AC3E}">
        <p14:creationId xmlns:p14="http://schemas.microsoft.com/office/powerpoint/2010/main" val="3668705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9ED1A0-68B3-4EEC-FF3F-A1BE5699AEF7}"/>
              </a:ext>
            </a:extLst>
          </p:cNvPr>
          <p:cNvSpPr>
            <a:spLocks noGrp="1"/>
          </p:cNvSpPr>
          <p:nvPr>
            <p:ph type="ftr" sz="quarter" idx="15"/>
          </p:nvPr>
        </p:nvSpPr>
        <p:spPr/>
        <p:txBody>
          <a:bodyPr/>
          <a:lstStyle/>
          <a:p>
            <a:r>
              <a:rPr lang="en-US"/>
              <a:t>Janus Solar and Battery Storage Project | County of Colusa Board of Supervisors | 02.25.2025</a:t>
            </a:r>
          </a:p>
        </p:txBody>
      </p:sp>
      <p:pic>
        <p:nvPicPr>
          <p:cNvPr id="4" name="Picture 3">
            <a:extLst>
              <a:ext uri="{FF2B5EF4-FFF2-40B4-BE49-F238E27FC236}">
                <a16:creationId xmlns:a16="http://schemas.microsoft.com/office/drawing/2014/main" id="{4926B8BC-09A0-8B44-73E4-17587282F6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61" y="-1"/>
            <a:ext cx="9148761" cy="3585819"/>
          </a:xfrm>
          <a:prstGeom prst="rect">
            <a:avLst/>
          </a:prstGeom>
        </p:spPr>
      </p:pic>
      <p:pic>
        <p:nvPicPr>
          <p:cNvPr id="5" name="Verlauf" descr="Ein Bild, das draußen, Himmel enthält.&#10;&#10;Automatisch generierte Beschreibung">
            <a:extLst>
              <a:ext uri="{FF2B5EF4-FFF2-40B4-BE49-F238E27FC236}">
                <a16:creationId xmlns:a16="http://schemas.microsoft.com/office/drawing/2014/main" id="{E83CE6F9-3066-7E56-4959-13E5BAAF4753}"/>
              </a:ext>
            </a:extLst>
          </p:cNvPr>
          <p:cNvPicPr>
            <a:picLocks noChangeAspect="1"/>
          </p:cNvPicPr>
          <p:nvPr/>
        </p:nvPicPr>
        <p:blipFill>
          <a:blip r:embed="rId3"/>
          <a:srcRect b="69139"/>
          <a:stretch>
            <a:fillRect/>
          </a:stretch>
        </p:blipFill>
        <p:spPr bwMode="white">
          <a:xfrm>
            <a:off x="-4762" y="2941983"/>
            <a:ext cx="9148761" cy="2214230"/>
          </a:xfrm>
          <a:custGeom>
            <a:avLst/>
            <a:gdLst>
              <a:gd name="connsiteX0" fmla="*/ 0 w 9144000"/>
              <a:gd name="connsiteY0" fmla="*/ 0 h 1585913"/>
              <a:gd name="connsiteX1" fmla="*/ 9144000 w 9144000"/>
              <a:gd name="connsiteY1" fmla="*/ 0 h 1585913"/>
              <a:gd name="connsiteX2" fmla="*/ 9144000 w 9144000"/>
              <a:gd name="connsiteY2" fmla="*/ 1585913 h 1585913"/>
              <a:gd name="connsiteX3" fmla="*/ 0 w 9144000"/>
              <a:gd name="connsiteY3" fmla="*/ 1585913 h 1585913"/>
            </a:gdLst>
            <a:ahLst/>
            <a:cxnLst>
              <a:cxn ang="0">
                <a:pos x="connsiteX0" y="connsiteY0"/>
              </a:cxn>
              <a:cxn ang="0">
                <a:pos x="connsiteX1" y="connsiteY1"/>
              </a:cxn>
              <a:cxn ang="0">
                <a:pos x="connsiteX2" y="connsiteY2"/>
              </a:cxn>
              <a:cxn ang="0">
                <a:pos x="connsiteX3" y="connsiteY3"/>
              </a:cxn>
            </a:cxnLst>
            <a:rect l="l" t="t" r="r" b="b"/>
            <a:pathLst>
              <a:path w="9144000" h="1585913">
                <a:moveTo>
                  <a:pt x="0" y="0"/>
                </a:moveTo>
                <a:lnTo>
                  <a:pt x="9144000" y="0"/>
                </a:lnTo>
                <a:lnTo>
                  <a:pt x="9144000" y="1585913"/>
                </a:lnTo>
                <a:lnTo>
                  <a:pt x="0" y="1585913"/>
                </a:lnTo>
                <a:close/>
              </a:path>
            </a:pathLst>
          </a:custGeom>
        </p:spPr>
      </p:pic>
      <p:sp>
        <p:nvSpPr>
          <p:cNvPr id="8" name="Vertikaler Textplatzhalter 29">
            <a:extLst>
              <a:ext uri="{FF2B5EF4-FFF2-40B4-BE49-F238E27FC236}">
                <a16:creationId xmlns:a16="http://schemas.microsoft.com/office/drawing/2014/main" id="{ED632BC8-E944-DECD-D110-EA2CE85A5CB3}"/>
              </a:ext>
            </a:extLst>
          </p:cNvPr>
          <p:cNvSpPr txBox="1">
            <a:spLocks/>
          </p:cNvSpPr>
          <p:nvPr/>
        </p:nvSpPr>
        <p:spPr>
          <a:xfrm>
            <a:off x="538163" y="3585818"/>
            <a:ext cx="4033837" cy="811221"/>
          </a:xfrm>
          <a:prstGeom prst="rect">
            <a:avLst/>
          </a:prstGeom>
        </p:spPr>
        <p:txBody>
          <a:bodyPr>
            <a:noAutofit/>
          </a:bodyPr>
          <a:lstStyle>
            <a:lvl1pPr marL="0" indent="0" algn="l" defTabSz="685800" rtl="0" eaLnBrk="1" latinLnBrk="0" hangingPunct="1">
              <a:lnSpc>
                <a:spcPct val="100000"/>
              </a:lnSpc>
              <a:spcBef>
                <a:spcPts val="600"/>
              </a:spcBef>
              <a:buFont typeface="Arial" panose="020B0604020202020204" pitchFamily="34" charset="0"/>
              <a:buNone/>
              <a:defRPr sz="1600" b="0" kern="1200" spc="0" baseline="0">
                <a:solidFill>
                  <a:schemeClr val="accent2"/>
                </a:solidFill>
                <a:latin typeface="+mn-lt"/>
                <a:ea typeface="+mn-ea"/>
                <a:cs typeface="+mn-cs"/>
              </a:defRPr>
            </a:lvl1pPr>
            <a:lvl2pPr marL="0" indent="0" algn="l" defTabSz="685800" rtl="0" eaLnBrk="1" latinLnBrk="0" hangingPunct="1">
              <a:lnSpc>
                <a:spcPct val="100000"/>
              </a:lnSpc>
              <a:spcBef>
                <a:spcPts val="1200"/>
              </a:spcBef>
              <a:buFont typeface="Arial" panose="020B0604020202020204" pitchFamily="34" charset="0"/>
              <a:buNone/>
              <a:defRPr sz="1600" b="1" kern="1200" spc="0" baseline="0">
                <a:solidFill>
                  <a:srgbClr val="3ED8C3"/>
                </a:solidFill>
                <a:latin typeface="+mn-lt"/>
                <a:ea typeface="+mn-ea"/>
                <a:cs typeface="+mn-cs"/>
              </a:defRPr>
            </a:lvl2pPr>
            <a:lvl3pPr marL="288000" indent="-288000" algn="l" defTabSz="685800" rtl="0" eaLnBrk="1" latinLnBrk="0" hangingPunct="1">
              <a:lnSpc>
                <a:spcPct val="100000"/>
              </a:lnSpc>
              <a:spcBef>
                <a:spcPts val="60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3pPr>
            <a:lvl4pPr marL="576000" indent="-288000" algn="l" defTabSz="685800" rtl="0" eaLnBrk="1" latinLnBrk="0" hangingPunct="1">
              <a:lnSpc>
                <a:spcPct val="100000"/>
              </a:lnSpc>
              <a:spcBef>
                <a:spcPts val="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4pPr>
            <a:lvl5pPr marL="288000" indent="-288000" algn="l" defTabSz="685800" rtl="0" eaLnBrk="1" latinLnBrk="0" hangingPunct="1">
              <a:lnSpc>
                <a:spcPct val="100000"/>
              </a:lnSpc>
              <a:spcBef>
                <a:spcPts val="600"/>
              </a:spcBef>
              <a:buClr>
                <a:srgbClr val="3ED8C3"/>
              </a:buClr>
              <a:buFont typeface="+mj-lt"/>
              <a:buAutoNum type="arabicPeriod"/>
              <a:defRPr sz="1600" b="0" kern="1200" spc="0" baseline="0">
                <a:solidFill>
                  <a:schemeClr val="accent2"/>
                </a:solidFill>
                <a:latin typeface="+mn-lt"/>
                <a:ea typeface="+mn-ea"/>
                <a:cs typeface="+mn-cs"/>
              </a:defRPr>
            </a:lvl5pPr>
            <a:lvl6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6pPr>
            <a:lvl7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7pPr>
            <a:lvl8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8pPr>
            <a:lvl9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9pPr>
          </a:lstStyle>
          <a:p>
            <a:r>
              <a:rPr lang="en-GB" sz="3000" b="1" dirty="0">
                <a:solidFill>
                  <a:schemeClr val="bg1"/>
                </a:solidFill>
              </a:rPr>
              <a:t>Questions </a:t>
            </a:r>
          </a:p>
        </p:txBody>
      </p:sp>
      <p:pic>
        <p:nvPicPr>
          <p:cNvPr id="10" name="RWE Logo">
            <a:extLst>
              <a:ext uri="{FF2B5EF4-FFF2-40B4-BE49-F238E27FC236}">
                <a16:creationId xmlns:a16="http://schemas.microsoft.com/office/drawing/2014/main" id="{208B159B-AA58-D6C5-AFDC-EBBC73BC96EF}"/>
              </a:ext>
            </a:extLst>
          </p:cNvPr>
          <p:cNvPicPr>
            <a:picLocks noChangeAspect="1"/>
          </p:cNvPicPr>
          <p:nvPr/>
        </p:nvPicPr>
        <p:blipFill>
          <a:blip r:embed="rId4">
            <a:lum bright="70000" contrast="-70000"/>
          </a:blip>
          <a:stretch>
            <a:fillRect/>
          </a:stretch>
        </p:blipFill>
        <p:spPr bwMode="black">
          <a:xfrm>
            <a:off x="538164" y="4895999"/>
            <a:ext cx="222361" cy="64008"/>
          </a:xfrm>
          <a:prstGeom prst="rect">
            <a:avLst/>
          </a:prstGeom>
        </p:spPr>
      </p:pic>
      <p:sp>
        <p:nvSpPr>
          <p:cNvPr id="11" name="TextBox 10">
            <a:extLst>
              <a:ext uri="{FF2B5EF4-FFF2-40B4-BE49-F238E27FC236}">
                <a16:creationId xmlns:a16="http://schemas.microsoft.com/office/drawing/2014/main" id="{C213CB95-A91E-3C0D-E950-FBB07C39D435}"/>
              </a:ext>
            </a:extLst>
          </p:cNvPr>
          <p:cNvSpPr txBox="1"/>
          <p:nvPr/>
        </p:nvSpPr>
        <p:spPr>
          <a:xfrm>
            <a:off x="-716437" y="3195687"/>
            <a:ext cx="0" cy="0"/>
          </a:xfrm>
          <a:prstGeom prst="rect">
            <a:avLst/>
          </a:prstGeom>
        </p:spPr>
        <p:txBody>
          <a:bodyPr vert="horz" wrap="none" lIns="0" tIns="0" rIns="0" bIns="0" rtlCol="0" anchor="t" anchorCtr="0">
            <a:noAutofit/>
          </a:bodyPr>
          <a:lstStyle/>
          <a:p>
            <a:pPr algn="l"/>
            <a:endParaRPr lang="en-US" sz="1600" dirty="0" err="1">
              <a:solidFill>
                <a:schemeClr val="accent2"/>
              </a:solidFill>
            </a:endParaRPr>
          </a:p>
        </p:txBody>
      </p:sp>
    </p:spTree>
    <p:extLst>
      <p:ext uri="{BB962C8B-B14F-4D97-AF65-F5344CB8AC3E}">
        <p14:creationId xmlns:p14="http://schemas.microsoft.com/office/powerpoint/2010/main" val="281632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Vertikaler Textplatzhalter 14">
            <a:extLst>
              <a:ext uri="{FF2B5EF4-FFF2-40B4-BE49-F238E27FC236}">
                <a16:creationId xmlns:a16="http://schemas.microsoft.com/office/drawing/2014/main" id="{EE4BA148-5FCB-2EAD-E730-93FEA328E5E4}"/>
              </a:ext>
            </a:extLst>
          </p:cNvPr>
          <p:cNvSpPr txBox="1">
            <a:spLocks/>
          </p:cNvSpPr>
          <p:nvPr/>
        </p:nvSpPr>
        <p:spPr>
          <a:xfrm>
            <a:off x="538163" y="358776"/>
            <a:ext cx="8062913" cy="684000"/>
          </a:xfrm>
          <a:prstGeom prst="rect">
            <a:avLst/>
          </a:prstGeom>
        </p:spPr>
        <p:txBody>
          <a:bodyPr vert="horz" lIns="0" tIns="0" rIns="0" bIns="0" rtlCol="0" anchor="t" anchorCtr="0">
            <a:normAutofit/>
          </a:bodyPr>
          <a:lstStyle>
            <a:lvl1pPr marL="0" indent="0" algn="l" defTabSz="685800" rtl="0" eaLnBrk="1" latinLnBrk="0" hangingPunct="1">
              <a:lnSpc>
                <a:spcPct val="100000"/>
              </a:lnSpc>
              <a:spcBef>
                <a:spcPts val="0"/>
              </a:spcBef>
              <a:buFont typeface="Arial" panose="020B0604020202020204" pitchFamily="34" charset="0"/>
              <a:buNone/>
              <a:defRPr sz="2100" b="1" kern="1200" spc="0" baseline="0">
                <a:solidFill>
                  <a:schemeClr val="accent2"/>
                </a:solidFill>
                <a:latin typeface="+mj-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2100" b="1" kern="1200" spc="0" baseline="0">
                <a:solidFill>
                  <a:srgbClr val="3ED8C3"/>
                </a:solidFill>
                <a:latin typeface="+mj-lt"/>
                <a:ea typeface="+mn-ea"/>
                <a:cs typeface="+mn-cs"/>
              </a:defRPr>
            </a:lvl2pPr>
            <a:lvl3pPr marL="0" indent="0" algn="l" defTabSz="685800" rtl="0" eaLnBrk="1" latinLnBrk="0" hangingPunct="1">
              <a:lnSpc>
                <a:spcPct val="100000"/>
              </a:lnSpc>
              <a:spcBef>
                <a:spcPts val="0"/>
              </a:spcBef>
              <a:buClr>
                <a:srgbClr val="3ED8C3"/>
              </a:buClr>
              <a:buFont typeface="RWE Sans 5.6" panose="00000500000000000000" pitchFamily="2" charset="0"/>
              <a:buNone/>
              <a:defRPr sz="2100" b="1" kern="1200" spc="0" baseline="0">
                <a:solidFill>
                  <a:srgbClr val="3ED8C3"/>
                </a:solidFill>
                <a:latin typeface="+mj-lt"/>
                <a:ea typeface="+mn-ea"/>
                <a:cs typeface="+mn-cs"/>
              </a:defRPr>
            </a:lvl3pPr>
            <a:lvl4pPr marL="0" indent="0" algn="l" defTabSz="685800" rtl="0" eaLnBrk="1" latinLnBrk="0" hangingPunct="1">
              <a:lnSpc>
                <a:spcPct val="100000"/>
              </a:lnSpc>
              <a:spcBef>
                <a:spcPts val="0"/>
              </a:spcBef>
              <a:buClr>
                <a:srgbClr val="3ED8C3"/>
              </a:buClr>
              <a:buFont typeface="RWE Sans 5.6" panose="00000500000000000000" pitchFamily="2" charset="0"/>
              <a:buNone/>
              <a:defRPr sz="2100" b="1" kern="1200" spc="0" baseline="0">
                <a:solidFill>
                  <a:srgbClr val="3ED8C3"/>
                </a:solidFill>
                <a:latin typeface="+mj-lt"/>
                <a:ea typeface="+mn-ea"/>
                <a:cs typeface="+mn-cs"/>
              </a:defRPr>
            </a:lvl4pPr>
            <a:lvl5pPr marL="0" indent="0" algn="l" defTabSz="685800" rtl="0" eaLnBrk="1" latinLnBrk="0" hangingPunct="1">
              <a:lnSpc>
                <a:spcPct val="100000"/>
              </a:lnSpc>
              <a:spcBef>
                <a:spcPts val="0"/>
              </a:spcBef>
              <a:buClr>
                <a:srgbClr val="3ED8C3"/>
              </a:buClr>
              <a:buFont typeface="+mj-lt"/>
              <a:buNone/>
              <a:defRPr sz="2100" b="1" kern="1200" spc="0" baseline="0">
                <a:solidFill>
                  <a:srgbClr val="3ED8C3"/>
                </a:solidFill>
                <a:latin typeface="+mj-lt"/>
                <a:ea typeface="+mn-ea"/>
                <a:cs typeface="+mn-cs"/>
              </a:defRPr>
            </a:lvl5pPr>
            <a:lvl6pPr marL="0" indent="0" algn="l" defTabSz="685800" rtl="0" eaLnBrk="1" latinLnBrk="0" hangingPunct="1">
              <a:lnSpc>
                <a:spcPct val="100000"/>
              </a:lnSpc>
              <a:spcBef>
                <a:spcPts val="0"/>
              </a:spcBef>
              <a:buClr>
                <a:srgbClr val="3ED8C3"/>
              </a:buClr>
              <a:buFont typeface="+mj-lt"/>
              <a:buNone/>
              <a:defRPr sz="2100" b="1" kern="1200" spc="0" baseline="0">
                <a:solidFill>
                  <a:srgbClr val="3ED8C3"/>
                </a:solidFill>
                <a:latin typeface="+mj-lt"/>
                <a:ea typeface="+mn-ea"/>
                <a:cs typeface="+mn-cs"/>
              </a:defRPr>
            </a:lvl6pPr>
            <a:lvl7pPr marL="0" indent="0" algn="l" defTabSz="685800" rtl="0" eaLnBrk="1" latinLnBrk="0" hangingPunct="1">
              <a:lnSpc>
                <a:spcPct val="100000"/>
              </a:lnSpc>
              <a:spcBef>
                <a:spcPts val="0"/>
              </a:spcBef>
              <a:buClr>
                <a:srgbClr val="3ED8C3"/>
              </a:buClr>
              <a:buFont typeface="+mj-lt"/>
              <a:buNone/>
              <a:defRPr sz="2100" b="1" kern="1200" spc="0" baseline="0">
                <a:solidFill>
                  <a:srgbClr val="3ED8C3"/>
                </a:solidFill>
                <a:latin typeface="+mj-lt"/>
                <a:ea typeface="+mn-ea"/>
                <a:cs typeface="+mn-cs"/>
              </a:defRPr>
            </a:lvl7pPr>
            <a:lvl8pPr marL="0" indent="0" algn="l" defTabSz="685800" rtl="0" eaLnBrk="1" latinLnBrk="0" hangingPunct="1">
              <a:lnSpc>
                <a:spcPct val="100000"/>
              </a:lnSpc>
              <a:spcBef>
                <a:spcPts val="0"/>
              </a:spcBef>
              <a:buClr>
                <a:srgbClr val="3ED8C3"/>
              </a:buClr>
              <a:buFont typeface="Arial" panose="020B0604020202020204" pitchFamily="34" charset="0"/>
              <a:buNone/>
              <a:defRPr sz="2100" b="1" kern="1200" spc="0" baseline="0">
                <a:solidFill>
                  <a:srgbClr val="3ED8C3"/>
                </a:solidFill>
                <a:latin typeface="+mj-lt"/>
                <a:ea typeface="+mn-ea"/>
                <a:cs typeface="+mn-cs"/>
              </a:defRPr>
            </a:lvl8pPr>
            <a:lvl9pPr marL="0" indent="0" algn="l" defTabSz="685800" rtl="0" eaLnBrk="1" latinLnBrk="0" hangingPunct="1">
              <a:lnSpc>
                <a:spcPct val="100000"/>
              </a:lnSpc>
              <a:spcBef>
                <a:spcPts val="0"/>
              </a:spcBef>
              <a:buClr>
                <a:srgbClr val="3ED8C3"/>
              </a:buClr>
              <a:buFont typeface="Arial" panose="020B0604020202020204" pitchFamily="34" charset="0"/>
              <a:buNone/>
              <a:defRPr lang="de-DE" sz="2100" b="1" i="0" u="none" strike="noStrike" kern="1200" spc="0" baseline="0" smtClean="0">
                <a:solidFill>
                  <a:srgbClr val="3ED8C3"/>
                </a:solidFill>
                <a:latin typeface="+mj-lt"/>
                <a:ea typeface="+mn-ea"/>
                <a:cs typeface="+mn-cs"/>
              </a:defRPr>
            </a:lvl9pPr>
          </a:lstStyle>
          <a:p>
            <a:r>
              <a:rPr lang="en-US" dirty="0"/>
              <a:t>Agenda</a:t>
            </a:r>
          </a:p>
        </p:txBody>
      </p:sp>
      <p:grpSp>
        <p:nvGrpSpPr>
          <p:cNvPr id="25" name="Group 24">
            <a:extLst>
              <a:ext uri="{FF2B5EF4-FFF2-40B4-BE49-F238E27FC236}">
                <a16:creationId xmlns:a16="http://schemas.microsoft.com/office/drawing/2014/main" id="{F425E36A-926D-0F86-DDDA-E44300831540}"/>
              </a:ext>
            </a:extLst>
          </p:cNvPr>
          <p:cNvGrpSpPr/>
          <p:nvPr/>
        </p:nvGrpSpPr>
        <p:grpSpPr>
          <a:xfrm>
            <a:off x="538163" y="1200876"/>
            <a:ext cx="8070905" cy="3259933"/>
            <a:chOff x="538163" y="1200876"/>
            <a:chExt cx="8070905" cy="3259933"/>
          </a:xfrm>
        </p:grpSpPr>
        <p:sp>
          <p:nvSpPr>
            <p:cNvPr id="10" name="Rechteck: abgerundete Ecken 18">
              <a:extLst>
                <a:ext uri="{FF2B5EF4-FFF2-40B4-BE49-F238E27FC236}">
                  <a16:creationId xmlns:a16="http://schemas.microsoft.com/office/drawing/2014/main" id="{52E23150-9A59-DFDB-634D-CC5C7BE6FB5B}"/>
                </a:ext>
              </a:extLst>
            </p:cNvPr>
            <p:cNvSpPr/>
            <p:nvPr/>
          </p:nvSpPr>
          <p:spPr>
            <a:xfrm>
              <a:off x="540589" y="1200876"/>
              <a:ext cx="766202" cy="428688"/>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800" b="1">
                  <a:solidFill>
                    <a:schemeClr val="bg1"/>
                  </a:solidFill>
                </a:rPr>
                <a:t>1.</a:t>
              </a:r>
            </a:p>
          </p:txBody>
        </p:sp>
        <p:sp>
          <p:nvSpPr>
            <p:cNvPr id="17" name="Rechteck: abgerundete Ecken 20">
              <a:extLst>
                <a:ext uri="{FF2B5EF4-FFF2-40B4-BE49-F238E27FC236}">
                  <a16:creationId xmlns:a16="http://schemas.microsoft.com/office/drawing/2014/main" id="{3EC55D0C-6CC8-41D0-6FAD-1C0F8BA63364}"/>
                </a:ext>
              </a:extLst>
            </p:cNvPr>
            <p:cNvSpPr/>
            <p:nvPr/>
          </p:nvSpPr>
          <p:spPr>
            <a:xfrm>
              <a:off x="550915" y="1737423"/>
              <a:ext cx="766202" cy="428688"/>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800" b="1">
                  <a:solidFill>
                    <a:schemeClr val="bg1"/>
                  </a:solidFill>
                </a:rPr>
                <a:t>2.</a:t>
              </a:r>
            </a:p>
          </p:txBody>
        </p:sp>
        <p:sp>
          <p:nvSpPr>
            <p:cNvPr id="20" name="TextBox 64">
              <a:extLst>
                <a:ext uri="{FF2B5EF4-FFF2-40B4-BE49-F238E27FC236}">
                  <a16:creationId xmlns:a16="http://schemas.microsoft.com/office/drawing/2014/main" id="{E9E12797-EA0A-ABEC-F582-3DADA831BCCE}"/>
                </a:ext>
              </a:extLst>
            </p:cNvPr>
            <p:cNvSpPr txBox="1"/>
            <p:nvPr/>
          </p:nvSpPr>
          <p:spPr>
            <a:xfrm>
              <a:off x="1552020" y="1265333"/>
              <a:ext cx="7054656" cy="304799"/>
            </a:xfrm>
            <a:prstGeom prst="rect">
              <a:avLst/>
            </a:prstGeom>
            <a:noFill/>
          </p:spPr>
          <p:txBody>
            <a:bodyPr wrap="square" lIns="0" tIns="0" rIns="0" bIns="0" rtlCol="0" anchor="ctr" anchorCtr="0">
              <a:normAutofit/>
            </a:bodyPr>
            <a:lstStyle>
              <a:defPPr>
                <a:defRPr lang="de-DE"/>
              </a:defPPr>
              <a:lvl1pPr>
                <a:spcAft>
                  <a:spcPts val="600"/>
                </a:spcAft>
                <a:defRPr sz="2000">
                  <a:solidFill>
                    <a:srgbClr val="000000"/>
                  </a:solidFill>
                </a:defRPr>
              </a:lvl1pPr>
            </a:lstStyle>
            <a:p>
              <a:r>
                <a:rPr lang="en-US" sz="1800" dirty="0">
                  <a:solidFill>
                    <a:schemeClr val="accent2"/>
                  </a:solidFill>
                </a:rPr>
                <a:t>About RWE </a:t>
              </a:r>
            </a:p>
          </p:txBody>
        </p:sp>
        <p:sp>
          <p:nvSpPr>
            <p:cNvPr id="22" name="TextBox 64">
              <a:extLst>
                <a:ext uri="{FF2B5EF4-FFF2-40B4-BE49-F238E27FC236}">
                  <a16:creationId xmlns:a16="http://schemas.microsoft.com/office/drawing/2014/main" id="{A12C2BE2-E8F6-8518-E6E2-C4F8B78D4B9E}"/>
                </a:ext>
              </a:extLst>
            </p:cNvPr>
            <p:cNvSpPr txBox="1"/>
            <p:nvPr/>
          </p:nvSpPr>
          <p:spPr>
            <a:xfrm>
              <a:off x="1554412" y="1774071"/>
              <a:ext cx="7054656" cy="304799"/>
            </a:xfrm>
            <a:prstGeom prst="rect">
              <a:avLst/>
            </a:prstGeom>
            <a:noFill/>
          </p:spPr>
          <p:txBody>
            <a:bodyPr wrap="square" lIns="0" tIns="0" rIns="0" bIns="0" rtlCol="0" anchor="ctr" anchorCtr="0">
              <a:normAutofit/>
            </a:bodyPr>
            <a:lstStyle>
              <a:defPPr>
                <a:defRPr lang="de-DE"/>
              </a:defPPr>
              <a:lvl1pPr>
                <a:spcAft>
                  <a:spcPts val="600"/>
                </a:spcAft>
                <a:defRPr sz="2000">
                  <a:solidFill>
                    <a:srgbClr val="000000"/>
                  </a:solidFill>
                </a:defRPr>
              </a:lvl1pPr>
            </a:lstStyle>
            <a:p>
              <a:r>
                <a:rPr lang="en-US" sz="1800" dirty="0">
                  <a:solidFill>
                    <a:schemeClr val="accent2"/>
                  </a:solidFill>
                </a:rPr>
                <a:t>International Fire Code and NFPA Requirements</a:t>
              </a:r>
            </a:p>
          </p:txBody>
        </p:sp>
        <p:cxnSp>
          <p:nvCxnSpPr>
            <p:cNvPr id="24" name="Gerader Verbinder 30">
              <a:extLst>
                <a:ext uri="{FF2B5EF4-FFF2-40B4-BE49-F238E27FC236}">
                  <a16:creationId xmlns:a16="http://schemas.microsoft.com/office/drawing/2014/main" id="{EA040345-2A8E-A1D6-69C1-6038FB59D311}"/>
                </a:ext>
              </a:extLst>
            </p:cNvPr>
            <p:cNvCxnSpPr>
              <a:cxnSpLocks/>
            </p:cNvCxnSpPr>
            <p:nvPr/>
          </p:nvCxnSpPr>
          <p:spPr>
            <a:xfrm>
              <a:off x="1303525" y="1624259"/>
              <a:ext cx="722166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Gerader Verbinder 32">
              <a:extLst>
                <a:ext uri="{FF2B5EF4-FFF2-40B4-BE49-F238E27FC236}">
                  <a16:creationId xmlns:a16="http://schemas.microsoft.com/office/drawing/2014/main" id="{F330EF86-4D9E-1571-A5C3-B7AFCC191EAD}"/>
                </a:ext>
              </a:extLst>
            </p:cNvPr>
            <p:cNvCxnSpPr>
              <a:cxnSpLocks/>
            </p:cNvCxnSpPr>
            <p:nvPr/>
          </p:nvCxnSpPr>
          <p:spPr>
            <a:xfrm>
              <a:off x="1309091" y="2159131"/>
              <a:ext cx="722166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Rechteck: abgerundete Ecken 20">
              <a:extLst>
                <a:ext uri="{FF2B5EF4-FFF2-40B4-BE49-F238E27FC236}">
                  <a16:creationId xmlns:a16="http://schemas.microsoft.com/office/drawing/2014/main" id="{F07FC73F-323A-1149-83EA-FD1DF08C6241}"/>
                </a:ext>
              </a:extLst>
            </p:cNvPr>
            <p:cNvSpPr/>
            <p:nvPr/>
          </p:nvSpPr>
          <p:spPr>
            <a:xfrm>
              <a:off x="550915" y="2282809"/>
              <a:ext cx="766202" cy="428688"/>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800" b="1">
                  <a:solidFill>
                    <a:schemeClr val="bg1"/>
                  </a:solidFill>
                </a:rPr>
                <a:t>3.</a:t>
              </a:r>
            </a:p>
          </p:txBody>
        </p:sp>
        <p:sp>
          <p:nvSpPr>
            <p:cNvPr id="5" name="TextBox 64">
              <a:extLst>
                <a:ext uri="{FF2B5EF4-FFF2-40B4-BE49-F238E27FC236}">
                  <a16:creationId xmlns:a16="http://schemas.microsoft.com/office/drawing/2014/main" id="{42032A5D-FE0B-BD07-7FDB-216BBBD830B3}"/>
                </a:ext>
              </a:extLst>
            </p:cNvPr>
            <p:cNvSpPr txBox="1"/>
            <p:nvPr/>
          </p:nvSpPr>
          <p:spPr>
            <a:xfrm>
              <a:off x="1554412" y="2319457"/>
              <a:ext cx="7054656" cy="304799"/>
            </a:xfrm>
            <a:prstGeom prst="rect">
              <a:avLst/>
            </a:prstGeom>
            <a:noFill/>
          </p:spPr>
          <p:txBody>
            <a:bodyPr wrap="square" lIns="0" tIns="0" rIns="0" bIns="0" rtlCol="0" anchor="ctr" anchorCtr="0">
              <a:normAutofit/>
            </a:bodyPr>
            <a:lstStyle>
              <a:defPPr>
                <a:defRPr lang="de-DE"/>
              </a:defPPr>
              <a:lvl1pPr>
                <a:spcAft>
                  <a:spcPts val="600"/>
                </a:spcAft>
                <a:defRPr sz="2000">
                  <a:solidFill>
                    <a:srgbClr val="000000"/>
                  </a:solidFill>
                </a:defRPr>
              </a:lvl1pPr>
            </a:lstStyle>
            <a:p>
              <a:r>
                <a:rPr lang="en-US" sz="1800" dirty="0">
                  <a:solidFill>
                    <a:schemeClr val="accent2"/>
                  </a:solidFill>
                </a:rPr>
                <a:t>Best-Practice Design and Safety Systems </a:t>
              </a:r>
            </a:p>
          </p:txBody>
        </p:sp>
        <p:cxnSp>
          <p:nvCxnSpPr>
            <p:cNvPr id="6" name="Gerader Verbinder 32">
              <a:extLst>
                <a:ext uri="{FF2B5EF4-FFF2-40B4-BE49-F238E27FC236}">
                  <a16:creationId xmlns:a16="http://schemas.microsoft.com/office/drawing/2014/main" id="{D6BB080C-ACD9-5B74-71B9-D2111C17BD3B}"/>
                </a:ext>
              </a:extLst>
            </p:cNvPr>
            <p:cNvCxnSpPr>
              <a:cxnSpLocks/>
            </p:cNvCxnSpPr>
            <p:nvPr/>
          </p:nvCxnSpPr>
          <p:spPr>
            <a:xfrm>
              <a:off x="1309091" y="2700284"/>
              <a:ext cx="722166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hteck: abgerundete Ecken 20">
              <a:extLst>
                <a:ext uri="{FF2B5EF4-FFF2-40B4-BE49-F238E27FC236}">
                  <a16:creationId xmlns:a16="http://schemas.microsoft.com/office/drawing/2014/main" id="{265C8AD5-2592-A99E-668F-008ECE949E7F}"/>
                </a:ext>
              </a:extLst>
            </p:cNvPr>
            <p:cNvSpPr/>
            <p:nvPr/>
          </p:nvSpPr>
          <p:spPr>
            <a:xfrm>
              <a:off x="538163" y="2864843"/>
              <a:ext cx="766202" cy="428688"/>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800" b="1" dirty="0">
                  <a:solidFill>
                    <a:schemeClr val="bg1"/>
                  </a:solidFill>
                </a:rPr>
                <a:t>4.</a:t>
              </a:r>
            </a:p>
          </p:txBody>
        </p:sp>
        <p:sp>
          <p:nvSpPr>
            <p:cNvPr id="11" name="TextBox 64">
              <a:extLst>
                <a:ext uri="{FF2B5EF4-FFF2-40B4-BE49-F238E27FC236}">
                  <a16:creationId xmlns:a16="http://schemas.microsoft.com/office/drawing/2014/main" id="{FF33D756-9C1C-E29F-3C18-BCFD986F0D7A}"/>
                </a:ext>
              </a:extLst>
            </p:cNvPr>
            <p:cNvSpPr txBox="1"/>
            <p:nvPr/>
          </p:nvSpPr>
          <p:spPr>
            <a:xfrm>
              <a:off x="1541660" y="2901491"/>
              <a:ext cx="7054656" cy="304799"/>
            </a:xfrm>
            <a:prstGeom prst="rect">
              <a:avLst/>
            </a:prstGeom>
            <a:noFill/>
          </p:spPr>
          <p:txBody>
            <a:bodyPr wrap="square" lIns="0" tIns="0" rIns="0" bIns="0" rtlCol="0" anchor="ctr" anchorCtr="0">
              <a:normAutofit/>
            </a:bodyPr>
            <a:lstStyle>
              <a:defPPr>
                <a:defRPr lang="de-DE"/>
              </a:defPPr>
              <a:lvl1pPr>
                <a:spcAft>
                  <a:spcPts val="600"/>
                </a:spcAft>
                <a:defRPr sz="2000">
                  <a:solidFill>
                    <a:srgbClr val="000000"/>
                  </a:solidFill>
                </a:defRPr>
              </a:lvl1pPr>
            </a:lstStyle>
            <a:p>
              <a:r>
                <a:rPr lang="en-US" sz="1800" dirty="0">
                  <a:solidFill>
                    <a:schemeClr val="accent2"/>
                  </a:solidFill>
                </a:rPr>
                <a:t>Partnering with Local Emergency Services</a:t>
              </a:r>
            </a:p>
          </p:txBody>
        </p:sp>
        <p:cxnSp>
          <p:nvCxnSpPr>
            <p:cNvPr id="14" name="Gerader Verbinder 32">
              <a:extLst>
                <a:ext uri="{FF2B5EF4-FFF2-40B4-BE49-F238E27FC236}">
                  <a16:creationId xmlns:a16="http://schemas.microsoft.com/office/drawing/2014/main" id="{4D4672CE-3121-1C81-5E5D-0750C4E23F87}"/>
                </a:ext>
              </a:extLst>
            </p:cNvPr>
            <p:cNvCxnSpPr>
              <a:cxnSpLocks/>
            </p:cNvCxnSpPr>
            <p:nvPr/>
          </p:nvCxnSpPr>
          <p:spPr>
            <a:xfrm>
              <a:off x="1296339" y="3282318"/>
              <a:ext cx="722166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Rechteck: abgerundete Ecken 20">
              <a:extLst>
                <a:ext uri="{FF2B5EF4-FFF2-40B4-BE49-F238E27FC236}">
                  <a16:creationId xmlns:a16="http://schemas.microsoft.com/office/drawing/2014/main" id="{A2482DF5-A09B-B05A-E547-34D12D7DC7A6}"/>
                </a:ext>
              </a:extLst>
            </p:cNvPr>
            <p:cNvSpPr/>
            <p:nvPr/>
          </p:nvSpPr>
          <p:spPr>
            <a:xfrm>
              <a:off x="550915" y="3446877"/>
              <a:ext cx="766202" cy="428688"/>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800" b="1" dirty="0">
                  <a:solidFill>
                    <a:schemeClr val="bg1"/>
                  </a:solidFill>
                </a:rPr>
                <a:t>5.</a:t>
              </a:r>
            </a:p>
          </p:txBody>
        </p:sp>
        <p:sp>
          <p:nvSpPr>
            <p:cNvPr id="7" name="TextBox 64">
              <a:extLst>
                <a:ext uri="{FF2B5EF4-FFF2-40B4-BE49-F238E27FC236}">
                  <a16:creationId xmlns:a16="http://schemas.microsoft.com/office/drawing/2014/main" id="{EE8E9909-174F-E85F-1CE1-D8E89A293B27}"/>
                </a:ext>
              </a:extLst>
            </p:cNvPr>
            <p:cNvSpPr txBox="1"/>
            <p:nvPr/>
          </p:nvSpPr>
          <p:spPr>
            <a:xfrm>
              <a:off x="1554412" y="3483525"/>
              <a:ext cx="7054656" cy="304799"/>
            </a:xfrm>
            <a:prstGeom prst="rect">
              <a:avLst/>
            </a:prstGeom>
            <a:noFill/>
          </p:spPr>
          <p:txBody>
            <a:bodyPr wrap="square" lIns="0" tIns="0" rIns="0" bIns="0" rtlCol="0" anchor="ctr" anchorCtr="0">
              <a:normAutofit/>
            </a:bodyPr>
            <a:lstStyle>
              <a:defPPr>
                <a:defRPr lang="de-DE"/>
              </a:defPPr>
              <a:lvl1pPr>
                <a:spcAft>
                  <a:spcPts val="600"/>
                </a:spcAft>
                <a:defRPr sz="2000">
                  <a:solidFill>
                    <a:srgbClr val="000000"/>
                  </a:solidFill>
                </a:defRPr>
              </a:lvl1pPr>
            </a:lstStyle>
            <a:p>
              <a:r>
                <a:rPr lang="en-US" sz="1800" dirty="0">
                  <a:solidFill>
                    <a:schemeClr val="accent2"/>
                  </a:solidFill>
                </a:rPr>
                <a:t>Project Examples</a:t>
              </a:r>
            </a:p>
          </p:txBody>
        </p:sp>
        <p:cxnSp>
          <p:nvCxnSpPr>
            <p:cNvPr id="15" name="Gerader Verbinder 32">
              <a:extLst>
                <a:ext uri="{FF2B5EF4-FFF2-40B4-BE49-F238E27FC236}">
                  <a16:creationId xmlns:a16="http://schemas.microsoft.com/office/drawing/2014/main" id="{AA5FFA8A-38D5-A2B8-1EF7-BCB644FA10D2}"/>
                </a:ext>
              </a:extLst>
            </p:cNvPr>
            <p:cNvCxnSpPr>
              <a:cxnSpLocks/>
            </p:cNvCxnSpPr>
            <p:nvPr/>
          </p:nvCxnSpPr>
          <p:spPr>
            <a:xfrm>
              <a:off x="1309091" y="3864352"/>
              <a:ext cx="722166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hteck: abgerundete Ecken 20">
              <a:extLst>
                <a:ext uri="{FF2B5EF4-FFF2-40B4-BE49-F238E27FC236}">
                  <a16:creationId xmlns:a16="http://schemas.microsoft.com/office/drawing/2014/main" id="{F189C31B-8C0E-B66A-08D8-38F7E44CA6BC}"/>
                </a:ext>
              </a:extLst>
            </p:cNvPr>
            <p:cNvSpPr/>
            <p:nvPr/>
          </p:nvSpPr>
          <p:spPr>
            <a:xfrm>
              <a:off x="550915" y="4032121"/>
              <a:ext cx="766202" cy="428688"/>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800" b="1" dirty="0">
                  <a:solidFill>
                    <a:schemeClr val="bg1"/>
                  </a:solidFill>
                </a:rPr>
                <a:t>6.</a:t>
              </a:r>
            </a:p>
          </p:txBody>
        </p:sp>
        <p:sp>
          <p:nvSpPr>
            <p:cNvPr id="18" name="TextBox 64">
              <a:extLst>
                <a:ext uri="{FF2B5EF4-FFF2-40B4-BE49-F238E27FC236}">
                  <a16:creationId xmlns:a16="http://schemas.microsoft.com/office/drawing/2014/main" id="{137A12A4-F6F7-C3C9-4B8F-B6CF4AB9AC03}"/>
                </a:ext>
              </a:extLst>
            </p:cNvPr>
            <p:cNvSpPr txBox="1"/>
            <p:nvPr/>
          </p:nvSpPr>
          <p:spPr>
            <a:xfrm>
              <a:off x="1554412" y="4068769"/>
              <a:ext cx="7054656" cy="304799"/>
            </a:xfrm>
            <a:prstGeom prst="rect">
              <a:avLst/>
            </a:prstGeom>
            <a:noFill/>
          </p:spPr>
          <p:txBody>
            <a:bodyPr wrap="square" lIns="0" tIns="0" rIns="0" bIns="0" rtlCol="0" anchor="ctr" anchorCtr="0">
              <a:normAutofit/>
            </a:bodyPr>
            <a:lstStyle>
              <a:defPPr>
                <a:defRPr lang="de-DE"/>
              </a:defPPr>
              <a:lvl1pPr>
                <a:spcAft>
                  <a:spcPts val="600"/>
                </a:spcAft>
                <a:defRPr sz="2000">
                  <a:solidFill>
                    <a:srgbClr val="000000"/>
                  </a:solidFill>
                </a:defRPr>
              </a:lvl1pPr>
            </a:lstStyle>
            <a:p>
              <a:r>
                <a:rPr lang="en-US" sz="1800" dirty="0">
                  <a:solidFill>
                    <a:schemeClr val="accent2"/>
                  </a:solidFill>
                </a:rPr>
                <a:t>Questions</a:t>
              </a:r>
            </a:p>
          </p:txBody>
        </p:sp>
        <p:cxnSp>
          <p:nvCxnSpPr>
            <p:cNvPr id="21" name="Gerader Verbinder 32">
              <a:extLst>
                <a:ext uri="{FF2B5EF4-FFF2-40B4-BE49-F238E27FC236}">
                  <a16:creationId xmlns:a16="http://schemas.microsoft.com/office/drawing/2014/main" id="{617731E8-A5E5-7CF8-12DB-0459B0BB554E}"/>
                </a:ext>
              </a:extLst>
            </p:cNvPr>
            <p:cNvCxnSpPr>
              <a:cxnSpLocks/>
            </p:cNvCxnSpPr>
            <p:nvPr/>
          </p:nvCxnSpPr>
          <p:spPr>
            <a:xfrm>
              <a:off x="1309091" y="4449596"/>
              <a:ext cx="722166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6604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2E2D1E-72F5-CC53-A67C-B4AB567C0081}"/>
              </a:ext>
            </a:extLst>
          </p:cNvPr>
          <p:cNvSpPr>
            <a:spLocks noGrp="1"/>
          </p:cNvSpPr>
          <p:nvPr>
            <p:ph type="ftr" sz="quarter" idx="15"/>
          </p:nvPr>
        </p:nvSpPr>
        <p:spPr/>
        <p:txBody>
          <a:bodyPr/>
          <a:lstStyle/>
          <a:p>
            <a:endParaRPr lang="en-US" dirty="0"/>
          </a:p>
        </p:txBody>
      </p:sp>
      <p:sp>
        <p:nvSpPr>
          <p:cNvPr id="3" name="Vertical Text Placeholder 2">
            <a:extLst>
              <a:ext uri="{FF2B5EF4-FFF2-40B4-BE49-F238E27FC236}">
                <a16:creationId xmlns:a16="http://schemas.microsoft.com/office/drawing/2014/main" id="{FABAA6B7-E623-7A65-60ED-7A9027266032}"/>
              </a:ext>
            </a:extLst>
          </p:cNvPr>
          <p:cNvSpPr>
            <a:spLocks noGrp="1"/>
          </p:cNvSpPr>
          <p:nvPr>
            <p:ph type="body" orient="vert" idx="13"/>
          </p:nvPr>
        </p:nvSpPr>
        <p:spPr/>
        <p:txBody>
          <a:bodyPr/>
          <a:lstStyle/>
          <a:p>
            <a:endParaRPr lang="en-US"/>
          </a:p>
        </p:txBody>
      </p:sp>
      <p:pic>
        <p:nvPicPr>
          <p:cNvPr id="5" name="Picture 4">
            <a:extLst>
              <a:ext uri="{FF2B5EF4-FFF2-40B4-BE49-F238E27FC236}">
                <a16:creationId xmlns:a16="http://schemas.microsoft.com/office/drawing/2014/main" id="{4B5F1FEB-F824-58BB-A126-B814E3964711}"/>
              </a:ext>
            </a:extLst>
          </p:cNvPr>
          <p:cNvPicPr>
            <a:picLocks noChangeAspect="1"/>
          </p:cNvPicPr>
          <p:nvPr/>
        </p:nvPicPr>
        <p:blipFill>
          <a:blip r:embed="rId2"/>
          <a:stretch>
            <a:fillRect/>
          </a:stretch>
        </p:blipFill>
        <p:spPr>
          <a:xfrm>
            <a:off x="0" y="2381"/>
            <a:ext cx="9144000" cy="5143500"/>
          </a:xfrm>
          <a:prstGeom prst="rect">
            <a:avLst/>
          </a:prstGeom>
        </p:spPr>
      </p:pic>
    </p:spTree>
    <p:extLst>
      <p:ext uri="{BB962C8B-B14F-4D97-AF65-F5344CB8AC3E}">
        <p14:creationId xmlns:p14="http://schemas.microsoft.com/office/powerpoint/2010/main" val="134832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19C040C-66FC-000F-6329-E969DC5A6CE1}"/>
              </a:ext>
            </a:extLst>
          </p:cNvPr>
          <p:cNvSpPr>
            <a:spLocks noGrp="1"/>
          </p:cNvSpPr>
          <p:nvPr>
            <p:ph type="ftr" sz="quarter" idx="24"/>
          </p:nvPr>
        </p:nvSpPr>
        <p:spPr/>
        <p:txBody>
          <a:bodyPr/>
          <a:lstStyle/>
          <a:p>
            <a:endParaRPr lang="en-GB" dirty="0"/>
          </a:p>
        </p:txBody>
      </p:sp>
      <p:sp>
        <p:nvSpPr>
          <p:cNvPr id="4" name="Vertical Text Placeholder 2">
            <a:extLst>
              <a:ext uri="{FF2B5EF4-FFF2-40B4-BE49-F238E27FC236}">
                <a16:creationId xmlns:a16="http://schemas.microsoft.com/office/drawing/2014/main" id="{EBF26BE8-75F1-B474-8DBB-E6B93BA5AE45}"/>
              </a:ext>
            </a:extLst>
          </p:cNvPr>
          <p:cNvSpPr txBox="1">
            <a:spLocks/>
          </p:cNvSpPr>
          <p:nvPr/>
        </p:nvSpPr>
        <p:spPr>
          <a:xfrm>
            <a:off x="538163" y="358776"/>
            <a:ext cx="8062913" cy="684000"/>
          </a:xfrm>
          <a:prstGeom prst="rect">
            <a:avLst/>
          </a:prstGeom>
        </p:spPr>
        <p:txBody>
          <a:bodyPr/>
          <a:lstStyle>
            <a:lvl1pPr marL="0" indent="0" algn="l" defTabSz="685800" rtl="0" eaLnBrk="1" latinLnBrk="0" hangingPunct="1">
              <a:lnSpc>
                <a:spcPct val="100000"/>
              </a:lnSpc>
              <a:spcBef>
                <a:spcPts val="600"/>
              </a:spcBef>
              <a:buFont typeface="Arial" panose="020B0604020202020204" pitchFamily="34" charset="0"/>
              <a:buNone/>
              <a:defRPr sz="1600" b="0" kern="1200" spc="0" baseline="0">
                <a:solidFill>
                  <a:schemeClr val="accent2"/>
                </a:solidFill>
                <a:latin typeface="+mn-lt"/>
                <a:ea typeface="+mn-ea"/>
                <a:cs typeface="+mn-cs"/>
              </a:defRPr>
            </a:lvl1pPr>
            <a:lvl2pPr marL="0" indent="0" algn="l" defTabSz="685800" rtl="0" eaLnBrk="1" latinLnBrk="0" hangingPunct="1">
              <a:lnSpc>
                <a:spcPct val="100000"/>
              </a:lnSpc>
              <a:spcBef>
                <a:spcPts val="1200"/>
              </a:spcBef>
              <a:buFont typeface="Arial" panose="020B0604020202020204" pitchFamily="34" charset="0"/>
              <a:buNone/>
              <a:defRPr sz="1600" b="1" kern="1200" spc="0" baseline="0">
                <a:solidFill>
                  <a:srgbClr val="3ED8C3"/>
                </a:solidFill>
                <a:latin typeface="+mn-lt"/>
                <a:ea typeface="+mn-ea"/>
                <a:cs typeface="+mn-cs"/>
              </a:defRPr>
            </a:lvl2pPr>
            <a:lvl3pPr marL="288000" indent="-288000" algn="l" defTabSz="685800" rtl="0" eaLnBrk="1" latinLnBrk="0" hangingPunct="1">
              <a:lnSpc>
                <a:spcPct val="100000"/>
              </a:lnSpc>
              <a:spcBef>
                <a:spcPts val="60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3pPr>
            <a:lvl4pPr marL="576000" indent="-288000" algn="l" defTabSz="685800" rtl="0" eaLnBrk="1" latinLnBrk="0" hangingPunct="1">
              <a:lnSpc>
                <a:spcPct val="100000"/>
              </a:lnSpc>
              <a:spcBef>
                <a:spcPts val="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4pPr>
            <a:lvl5pPr marL="288000" indent="-288000" algn="l" defTabSz="685800" rtl="0" eaLnBrk="1" latinLnBrk="0" hangingPunct="1">
              <a:lnSpc>
                <a:spcPct val="100000"/>
              </a:lnSpc>
              <a:spcBef>
                <a:spcPts val="600"/>
              </a:spcBef>
              <a:buClr>
                <a:srgbClr val="3ED8C3"/>
              </a:buClr>
              <a:buFont typeface="+mj-lt"/>
              <a:buAutoNum type="arabicPeriod"/>
              <a:defRPr sz="1600" b="0" kern="1200" spc="0" baseline="0">
                <a:solidFill>
                  <a:schemeClr val="accent2"/>
                </a:solidFill>
                <a:latin typeface="+mn-lt"/>
                <a:ea typeface="+mn-ea"/>
                <a:cs typeface="+mn-cs"/>
              </a:defRPr>
            </a:lvl5pPr>
            <a:lvl6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6pPr>
            <a:lvl7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7pPr>
            <a:lvl8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8pPr>
            <a:lvl9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9pPr>
          </a:lstStyle>
          <a:p>
            <a:r>
              <a:rPr lang="en-US" sz="2100" b="1" dirty="0">
                <a:latin typeface="+mj-lt"/>
              </a:rPr>
              <a:t>David Raines</a:t>
            </a:r>
          </a:p>
          <a:p>
            <a:r>
              <a:rPr lang="en-US" sz="2100" b="1" dirty="0">
                <a:latin typeface="+mj-lt"/>
              </a:rPr>
              <a:t>RWE HSSE Sr. Director</a:t>
            </a:r>
          </a:p>
        </p:txBody>
      </p:sp>
      <p:sp>
        <p:nvSpPr>
          <p:cNvPr id="5" name="Vertical Text Placeholder 5">
            <a:extLst>
              <a:ext uri="{FF2B5EF4-FFF2-40B4-BE49-F238E27FC236}">
                <a16:creationId xmlns:a16="http://schemas.microsoft.com/office/drawing/2014/main" id="{92747342-ED84-404F-39FA-E834A6C656D5}"/>
              </a:ext>
            </a:extLst>
          </p:cNvPr>
          <p:cNvSpPr txBox="1">
            <a:spLocks/>
          </p:cNvSpPr>
          <p:nvPr/>
        </p:nvSpPr>
        <p:spPr>
          <a:xfrm>
            <a:off x="715617" y="1606894"/>
            <a:ext cx="5943286" cy="2772036"/>
          </a:xfrm>
          <a:prstGeom prst="rect">
            <a:avLst/>
          </a:prstGeom>
        </p:spPr>
        <p:txBody>
          <a:bodyPr>
            <a:normAutofit lnSpcReduction="10000"/>
          </a:bodyPr>
          <a:lstStyle>
            <a:lvl1pPr marL="0" indent="0" algn="l" defTabSz="685800" rtl="0" eaLnBrk="1" latinLnBrk="0" hangingPunct="1">
              <a:lnSpc>
                <a:spcPct val="100000"/>
              </a:lnSpc>
              <a:spcBef>
                <a:spcPts val="600"/>
              </a:spcBef>
              <a:buFont typeface="Arial" panose="020B0604020202020204" pitchFamily="34" charset="0"/>
              <a:buNone/>
              <a:defRPr sz="1600" b="0" kern="1200" spc="0" baseline="0">
                <a:solidFill>
                  <a:schemeClr val="accent2"/>
                </a:solidFill>
                <a:latin typeface="+mn-lt"/>
                <a:ea typeface="+mn-ea"/>
                <a:cs typeface="+mn-cs"/>
              </a:defRPr>
            </a:lvl1pPr>
            <a:lvl2pPr marL="0" indent="0" algn="l" defTabSz="685800" rtl="0" eaLnBrk="1" latinLnBrk="0" hangingPunct="1">
              <a:lnSpc>
                <a:spcPct val="100000"/>
              </a:lnSpc>
              <a:spcBef>
                <a:spcPts val="1200"/>
              </a:spcBef>
              <a:buFont typeface="Arial" panose="020B0604020202020204" pitchFamily="34" charset="0"/>
              <a:buNone/>
              <a:defRPr sz="1600" b="1" kern="1200" spc="0" baseline="0">
                <a:solidFill>
                  <a:srgbClr val="3ED8C3"/>
                </a:solidFill>
                <a:latin typeface="+mn-lt"/>
                <a:ea typeface="+mn-ea"/>
                <a:cs typeface="+mn-cs"/>
              </a:defRPr>
            </a:lvl2pPr>
            <a:lvl3pPr marL="288000" indent="-288000" algn="l" defTabSz="685800" rtl="0" eaLnBrk="1" latinLnBrk="0" hangingPunct="1">
              <a:lnSpc>
                <a:spcPct val="100000"/>
              </a:lnSpc>
              <a:spcBef>
                <a:spcPts val="60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3pPr>
            <a:lvl4pPr marL="576000" indent="-288000" algn="l" defTabSz="685800" rtl="0" eaLnBrk="1" latinLnBrk="0" hangingPunct="1">
              <a:lnSpc>
                <a:spcPct val="100000"/>
              </a:lnSpc>
              <a:spcBef>
                <a:spcPts val="0"/>
              </a:spcBef>
              <a:buClr>
                <a:srgbClr val="3ED8C3"/>
              </a:buClr>
              <a:buFont typeface="RWE Sans 5.6" panose="00000500000000000000" pitchFamily="2" charset="0"/>
              <a:buChar char="-"/>
              <a:defRPr sz="1600" b="0" kern="1200" spc="0" baseline="0">
                <a:solidFill>
                  <a:schemeClr val="accent2"/>
                </a:solidFill>
                <a:latin typeface="+mn-lt"/>
                <a:ea typeface="+mn-ea"/>
                <a:cs typeface="+mn-cs"/>
              </a:defRPr>
            </a:lvl4pPr>
            <a:lvl5pPr marL="288000" indent="-288000" algn="l" defTabSz="685800" rtl="0" eaLnBrk="1" latinLnBrk="0" hangingPunct="1">
              <a:lnSpc>
                <a:spcPct val="100000"/>
              </a:lnSpc>
              <a:spcBef>
                <a:spcPts val="600"/>
              </a:spcBef>
              <a:buClr>
                <a:srgbClr val="3ED8C3"/>
              </a:buClr>
              <a:buFont typeface="+mj-lt"/>
              <a:buAutoNum type="arabicPeriod"/>
              <a:defRPr sz="1600" b="0" kern="1200" spc="0" baseline="0">
                <a:solidFill>
                  <a:schemeClr val="accent2"/>
                </a:solidFill>
                <a:latin typeface="+mn-lt"/>
                <a:ea typeface="+mn-ea"/>
                <a:cs typeface="+mn-cs"/>
              </a:defRPr>
            </a:lvl5pPr>
            <a:lvl6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6pPr>
            <a:lvl7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7pPr>
            <a:lvl8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8pPr>
            <a:lvl9pPr marL="576000" indent="-288000" algn="l" defTabSz="685800" rtl="0" eaLnBrk="1" latinLnBrk="0" hangingPunct="1">
              <a:lnSpc>
                <a:spcPct val="100000"/>
              </a:lnSpc>
              <a:spcBef>
                <a:spcPts val="0"/>
              </a:spcBef>
              <a:buClr>
                <a:srgbClr val="3ED8C3"/>
              </a:buClr>
              <a:buFont typeface="+mj-lt"/>
              <a:buAutoNum type="alphaLcPeriod"/>
              <a:defRPr sz="1600" b="0" kern="1200" spc="0" baseline="0">
                <a:solidFill>
                  <a:schemeClr val="accent2"/>
                </a:solidFill>
                <a:latin typeface="+mn-lt"/>
                <a:ea typeface="+mn-ea"/>
                <a:cs typeface="+mn-cs"/>
              </a:defRPr>
            </a:lvl9pPr>
          </a:lstStyle>
          <a:p>
            <a:pPr marL="285750" indent="-285750">
              <a:lnSpc>
                <a:spcPct val="120000"/>
              </a:lnSpc>
              <a:spcBef>
                <a:spcPts val="0"/>
              </a:spcBef>
              <a:spcAft>
                <a:spcPts val="600"/>
              </a:spcAft>
              <a:buFont typeface="Arial" panose="020B0604020202020204" pitchFamily="34" charset="0"/>
              <a:buChar char="•"/>
            </a:pPr>
            <a:r>
              <a:rPr lang="en-US" dirty="0"/>
              <a:t>40 years in Fire/EMS Services in NYS</a:t>
            </a:r>
          </a:p>
          <a:p>
            <a:pPr marL="285750" indent="-285750">
              <a:lnSpc>
                <a:spcPct val="120000"/>
              </a:lnSpc>
              <a:spcBef>
                <a:spcPts val="0"/>
              </a:spcBef>
              <a:spcAft>
                <a:spcPts val="600"/>
              </a:spcAft>
              <a:buFont typeface="Arial" panose="020B0604020202020204" pitchFamily="34" charset="0"/>
              <a:buChar char="•"/>
            </a:pPr>
            <a:r>
              <a:rPr lang="en-US" dirty="0"/>
              <a:t>NYS Certified Fire Inspector</a:t>
            </a:r>
          </a:p>
          <a:p>
            <a:pPr marL="285750" indent="-285750">
              <a:lnSpc>
                <a:spcPct val="120000"/>
              </a:lnSpc>
              <a:spcBef>
                <a:spcPts val="0"/>
              </a:spcBef>
              <a:spcAft>
                <a:spcPts val="600"/>
              </a:spcAft>
              <a:buFont typeface="Arial" panose="020B0604020202020204" pitchFamily="34" charset="0"/>
              <a:buChar char="•"/>
            </a:pPr>
            <a:r>
              <a:rPr lang="en-US" dirty="0"/>
              <a:t>Deputy Chief in Putnam County, NY</a:t>
            </a:r>
          </a:p>
          <a:p>
            <a:pPr marL="285750" indent="-285750">
              <a:lnSpc>
                <a:spcPct val="120000"/>
              </a:lnSpc>
              <a:spcBef>
                <a:spcPts val="0"/>
              </a:spcBef>
              <a:spcAft>
                <a:spcPts val="600"/>
              </a:spcAft>
              <a:buFont typeface="Arial" panose="020B0604020202020204" pitchFamily="34" charset="0"/>
              <a:buChar char="•"/>
            </a:pPr>
            <a:r>
              <a:rPr lang="en-US" dirty="0"/>
              <a:t>Served on NYS Fire Marshals and Inspectors Association as an Executive Board member and past President</a:t>
            </a:r>
          </a:p>
          <a:p>
            <a:pPr marL="285750" indent="-285750">
              <a:lnSpc>
                <a:spcPct val="120000"/>
              </a:lnSpc>
              <a:spcBef>
                <a:spcPts val="0"/>
              </a:spcBef>
              <a:spcAft>
                <a:spcPts val="600"/>
              </a:spcAft>
              <a:buFont typeface="Arial" panose="020B0604020202020204" pitchFamily="34" charset="0"/>
              <a:buChar char="•"/>
            </a:pPr>
            <a:r>
              <a:rPr lang="en-US" dirty="0"/>
              <a:t>Member of NYS Chiefs, FASNY, NYSBOC, and International Fire Chiefs Association</a:t>
            </a:r>
          </a:p>
          <a:p>
            <a:pPr marL="285750" indent="-285750">
              <a:lnSpc>
                <a:spcPct val="120000"/>
              </a:lnSpc>
              <a:spcBef>
                <a:spcPts val="0"/>
              </a:spcBef>
              <a:spcAft>
                <a:spcPts val="600"/>
              </a:spcAft>
              <a:buFont typeface="Arial" panose="020B0604020202020204" pitchFamily="34" charset="0"/>
              <a:buChar char="•"/>
            </a:pPr>
            <a:r>
              <a:rPr lang="en-US" dirty="0"/>
              <a:t>Supported by HSSE team of senior fire service experts</a:t>
            </a:r>
          </a:p>
        </p:txBody>
      </p:sp>
    </p:spTree>
    <p:extLst>
      <p:ext uri="{BB962C8B-B14F-4D97-AF65-F5344CB8AC3E}">
        <p14:creationId xmlns:p14="http://schemas.microsoft.com/office/powerpoint/2010/main" val="2225510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76E511-6423-023D-5AAC-3FBB5F0216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4910577" y="3438457"/>
            <a:ext cx="4233424" cy="1733536"/>
          </a:xfrm>
          <a:prstGeom prst="rect">
            <a:avLst/>
          </a:prstGeom>
          <a:ln>
            <a:noFill/>
          </a:ln>
        </p:spPr>
      </p:pic>
      <p:pic>
        <p:nvPicPr>
          <p:cNvPr id="5" name="Picture 4">
            <a:extLst>
              <a:ext uri="{FF2B5EF4-FFF2-40B4-BE49-F238E27FC236}">
                <a16:creationId xmlns:a16="http://schemas.microsoft.com/office/drawing/2014/main" id="{690E160D-C679-8DA7-4ED1-FA4DD85346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4910576" y="1720740"/>
            <a:ext cx="3045415" cy="1728651"/>
          </a:xfrm>
          <a:prstGeom prst="rect">
            <a:avLst/>
          </a:prstGeom>
        </p:spPr>
      </p:pic>
      <p:pic>
        <p:nvPicPr>
          <p:cNvPr id="6" name="Picture 5">
            <a:extLst>
              <a:ext uri="{FF2B5EF4-FFF2-40B4-BE49-F238E27FC236}">
                <a16:creationId xmlns:a16="http://schemas.microsoft.com/office/drawing/2014/main" id="{202887FB-3AA4-5A20-475C-FB634A2849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10577" y="858"/>
            <a:ext cx="4248150" cy="1724445"/>
          </a:xfrm>
          <a:prstGeom prst="rect">
            <a:avLst/>
          </a:prstGeom>
        </p:spPr>
      </p:pic>
      <p:sp>
        <p:nvSpPr>
          <p:cNvPr id="8" name="Slide Number Placeholder 6">
            <a:extLst>
              <a:ext uri="{FF2B5EF4-FFF2-40B4-BE49-F238E27FC236}">
                <a16:creationId xmlns:a16="http://schemas.microsoft.com/office/drawing/2014/main" id="{5EB435F4-24E7-0C79-C670-44AC82FAD5D1}"/>
              </a:ext>
            </a:extLst>
          </p:cNvPr>
          <p:cNvSpPr txBox="1">
            <a:spLocks/>
          </p:cNvSpPr>
          <p:nvPr/>
        </p:nvSpPr>
        <p:spPr>
          <a:xfrm>
            <a:off x="8098164" y="5508817"/>
            <a:ext cx="504000" cy="108000"/>
          </a:xfrm>
          <a:prstGeom prst="rect">
            <a:avLst/>
          </a:prstGeom>
        </p:spPr>
        <p:txBody>
          <a:bodyPr/>
          <a:lstStyle>
            <a:defPPr>
              <a:defRPr lang="de-DE"/>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r>
              <a:rPr lang="en-GB"/>
              <a:t>Page </a:t>
            </a:r>
            <a:fld id="{677F1DB9-6BD1-4662-AD32-A5C07CCC53B6}" type="slidenum">
              <a:rPr lang="en-GB" smtClean="0"/>
              <a:pPr/>
              <a:t>4</a:t>
            </a:fld>
            <a:endParaRPr lang="en-GB" dirty="0"/>
          </a:p>
        </p:txBody>
      </p:sp>
      <p:sp>
        <p:nvSpPr>
          <p:cNvPr id="10" name="Vertikaler Textplatzhalter 27">
            <a:extLst>
              <a:ext uri="{FF2B5EF4-FFF2-40B4-BE49-F238E27FC236}">
                <a16:creationId xmlns:a16="http://schemas.microsoft.com/office/drawing/2014/main" id="{0766AD02-33F0-483B-9936-CA28996FA41C}"/>
              </a:ext>
            </a:extLst>
          </p:cNvPr>
          <p:cNvSpPr txBox="1">
            <a:spLocks/>
          </p:cNvSpPr>
          <p:nvPr/>
        </p:nvSpPr>
        <p:spPr>
          <a:xfrm>
            <a:off x="538163" y="358775"/>
            <a:ext cx="3305417" cy="396599"/>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buFont typeface="Arial" panose="020B0604020202020204" pitchFamily="34" charset="0"/>
              <a:buNone/>
              <a:defRPr sz="2100" b="1" kern="1200" spc="0" baseline="0">
                <a:solidFill>
                  <a:schemeClr val="accent2"/>
                </a:solidFill>
                <a:latin typeface="+mj-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2100" b="1" kern="1200" spc="0" baseline="0">
                <a:solidFill>
                  <a:schemeClr val="accent5"/>
                </a:solidFill>
                <a:latin typeface="+mj-lt"/>
                <a:ea typeface="+mn-ea"/>
                <a:cs typeface="+mn-cs"/>
              </a:defRPr>
            </a:lvl2pPr>
            <a:lvl3pPr marL="0" indent="0" algn="l" defTabSz="685800" rtl="0" eaLnBrk="1" latinLnBrk="0" hangingPunct="1">
              <a:lnSpc>
                <a:spcPct val="100000"/>
              </a:lnSpc>
              <a:spcBef>
                <a:spcPts val="0"/>
              </a:spcBef>
              <a:buClr>
                <a:schemeClr val="accent5"/>
              </a:buClr>
              <a:buFont typeface="RWE Sans" panose="00000500000000000000" pitchFamily="2" charset="0"/>
              <a:buNone/>
              <a:defRPr sz="2100" b="1" kern="1200" spc="0" baseline="0">
                <a:solidFill>
                  <a:schemeClr val="accent5"/>
                </a:solidFill>
                <a:latin typeface="+mj-lt"/>
                <a:ea typeface="+mn-ea"/>
                <a:cs typeface="+mn-cs"/>
              </a:defRPr>
            </a:lvl3pPr>
            <a:lvl4pPr marL="0" indent="0" algn="l" defTabSz="685800" rtl="0" eaLnBrk="1" latinLnBrk="0" hangingPunct="1">
              <a:lnSpc>
                <a:spcPct val="100000"/>
              </a:lnSpc>
              <a:spcBef>
                <a:spcPts val="0"/>
              </a:spcBef>
              <a:buClr>
                <a:schemeClr val="accent5"/>
              </a:buClr>
              <a:buFont typeface="RWE Sans" panose="00000500000000000000" pitchFamily="2" charset="0"/>
              <a:buNone/>
              <a:defRPr sz="2100" b="1" kern="1200" spc="0" baseline="0">
                <a:solidFill>
                  <a:schemeClr val="accent5"/>
                </a:solidFill>
                <a:latin typeface="+mj-lt"/>
                <a:ea typeface="+mn-ea"/>
                <a:cs typeface="+mn-cs"/>
              </a:defRPr>
            </a:lvl4pPr>
            <a:lvl5pPr marL="0" indent="0" algn="l" defTabSz="685800" rtl="0" eaLnBrk="1" latinLnBrk="0" hangingPunct="1">
              <a:lnSpc>
                <a:spcPct val="100000"/>
              </a:lnSpc>
              <a:spcBef>
                <a:spcPts val="0"/>
              </a:spcBef>
              <a:buClr>
                <a:schemeClr val="accent5"/>
              </a:buClr>
              <a:buFont typeface="+mj-lt"/>
              <a:buNone/>
              <a:defRPr sz="2100" b="1" kern="1200" spc="0" baseline="0">
                <a:solidFill>
                  <a:schemeClr val="accent5"/>
                </a:solidFill>
                <a:latin typeface="+mj-lt"/>
                <a:ea typeface="+mn-ea"/>
                <a:cs typeface="+mn-cs"/>
              </a:defRPr>
            </a:lvl5pPr>
            <a:lvl6pPr marL="0" indent="0" algn="l" defTabSz="685800" rtl="0" eaLnBrk="1" latinLnBrk="0" hangingPunct="1">
              <a:lnSpc>
                <a:spcPct val="100000"/>
              </a:lnSpc>
              <a:spcBef>
                <a:spcPts val="0"/>
              </a:spcBef>
              <a:buClr>
                <a:schemeClr val="accent5"/>
              </a:buClr>
              <a:buFont typeface="+mj-lt"/>
              <a:buNone/>
              <a:defRPr sz="2100" b="1" kern="1200" spc="0" baseline="0">
                <a:solidFill>
                  <a:schemeClr val="accent5"/>
                </a:solidFill>
                <a:latin typeface="+mj-lt"/>
                <a:ea typeface="+mn-ea"/>
                <a:cs typeface="+mn-cs"/>
              </a:defRPr>
            </a:lvl6pPr>
            <a:lvl7pPr marL="0" indent="0" algn="l" defTabSz="685800" rtl="0" eaLnBrk="1" latinLnBrk="0" hangingPunct="1">
              <a:lnSpc>
                <a:spcPct val="100000"/>
              </a:lnSpc>
              <a:spcBef>
                <a:spcPts val="0"/>
              </a:spcBef>
              <a:buClr>
                <a:schemeClr val="accent5"/>
              </a:buClr>
              <a:buFont typeface="+mj-lt"/>
              <a:buNone/>
              <a:defRPr sz="2100" b="1" kern="1200" spc="0" baseline="0">
                <a:solidFill>
                  <a:schemeClr val="accent5"/>
                </a:solidFill>
                <a:latin typeface="+mj-lt"/>
                <a:ea typeface="+mn-ea"/>
                <a:cs typeface="+mn-cs"/>
              </a:defRPr>
            </a:lvl7pPr>
            <a:lvl8pPr marL="0" indent="0" algn="l" defTabSz="685800" rtl="0" eaLnBrk="1" latinLnBrk="0" hangingPunct="1">
              <a:lnSpc>
                <a:spcPct val="100000"/>
              </a:lnSpc>
              <a:spcBef>
                <a:spcPts val="0"/>
              </a:spcBef>
              <a:buClr>
                <a:schemeClr val="accent5"/>
              </a:buClr>
              <a:buFont typeface="Arial" panose="020B0604020202020204" pitchFamily="34" charset="0"/>
              <a:buNone/>
              <a:defRPr sz="2100" b="1" kern="1200" spc="0" baseline="0">
                <a:solidFill>
                  <a:schemeClr val="accent5"/>
                </a:solidFill>
                <a:latin typeface="+mj-lt"/>
                <a:ea typeface="+mn-ea"/>
                <a:cs typeface="+mn-cs"/>
              </a:defRPr>
            </a:lvl8pPr>
            <a:lvl9pPr marL="0" indent="0" algn="l" defTabSz="685800" rtl="0" eaLnBrk="1" latinLnBrk="0" hangingPunct="1">
              <a:lnSpc>
                <a:spcPct val="100000"/>
              </a:lnSpc>
              <a:spcBef>
                <a:spcPts val="0"/>
              </a:spcBef>
              <a:buClr>
                <a:schemeClr val="accent5"/>
              </a:buClr>
              <a:buFont typeface="Arial" panose="020B0604020202020204" pitchFamily="34" charset="0"/>
              <a:buNone/>
              <a:defRPr lang="de-DE" sz="2100" b="1" i="0" u="none" strike="noStrike" kern="1200" spc="0" baseline="0" smtClean="0">
                <a:solidFill>
                  <a:schemeClr val="accent5"/>
                </a:solidFill>
                <a:latin typeface="+mj-lt"/>
                <a:ea typeface="+mn-ea"/>
                <a:cs typeface="+mn-cs"/>
              </a:defRPr>
            </a:lvl9pPr>
          </a:lstStyle>
          <a:p>
            <a:r>
              <a:rPr lang="en-US" sz="3000" dirty="0"/>
              <a:t>About RWE</a:t>
            </a:r>
          </a:p>
        </p:txBody>
      </p:sp>
      <p:sp>
        <p:nvSpPr>
          <p:cNvPr id="11" name="TextBox 10">
            <a:extLst>
              <a:ext uri="{FF2B5EF4-FFF2-40B4-BE49-F238E27FC236}">
                <a16:creationId xmlns:a16="http://schemas.microsoft.com/office/drawing/2014/main" id="{82DC1529-79C3-7F40-2534-32B190029438}"/>
              </a:ext>
            </a:extLst>
          </p:cNvPr>
          <p:cNvSpPr txBox="1"/>
          <p:nvPr/>
        </p:nvSpPr>
        <p:spPr>
          <a:xfrm>
            <a:off x="6825006" y="-490194"/>
            <a:ext cx="0" cy="0"/>
          </a:xfrm>
          <a:prstGeom prst="rect">
            <a:avLst/>
          </a:prstGeom>
        </p:spPr>
        <p:txBody>
          <a:bodyPr vert="horz" wrap="none" lIns="0" tIns="0" rIns="0" bIns="0" rtlCol="0" anchor="t" anchorCtr="0">
            <a:noAutofit/>
          </a:bodyPr>
          <a:lstStyle/>
          <a:p>
            <a:pPr algn="l"/>
            <a:endParaRPr lang="en-US" sz="1600" dirty="0" err="1">
              <a:solidFill>
                <a:schemeClr val="accent2"/>
              </a:solidFill>
            </a:endParaRPr>
          </a:p>
        </p:txBody>
      </p:sp>
      <p:sp>
        <p:nvSpPr>
          <p:cNvPr id="13" name="Vertikaler Textplatzhalter 13">
            <a:extLst>
              <a:ext uri="{FF2B5EF4-FFF2-40B4-BE49-F238E27FC236}">
                <a16:creationId xmlns:a16="http://schemas.microsoft.com/office/drawing/2014/main" id="{A191D815-698E-405A-7228-BC7C3EEAAA4F}"/>
              </a:ext>
            </a:extLst>
          </p:cNvPr>
          <p:cNvSpPr txBox="1">
            <a:spLocks/>
          </p:cNvSpPr>
          <p:nvPr/>
        </p:nvSpPr>
        <p:spPr>
          <a:xfrm>
            <a:off x="538163" y="1215251"/>
            <a:ext cx="3607632" cy="474464"/>
          </a:xfrm>
          <a:prstGeom prst="rect">
            <a:avLst/>
          </a:prstGeom>
        </p:spPr>
        <p:txBody>
          <a:bodyPr vert="horz" lIns="0" tIns="0" rIns="0" bIns="0" rtlCol="0" anchor="ctr" anchorCtr="0">
            <a:noAutofit/>
          </a:bodyPr>
          <a:lstStyle>
            <a:lvl1pPr marL="0" indent="0" algn="l" defTabSz="685800" rtl="0" eaLnBrk="1" latinLnBrk="0" hangingPunct="1">
              <a:lnSpc>
                <a:spcPct val="100000"/>
              </a:lnSpc>
              <a:spcBef>
                <a:spcPts val="600"/>
              </a:spcBef>
              <a:buFont typeface="Arial" panose="020B0604020202020204" pitchFamily="34" charset="0"/>
              <a:buNone/>
              <a:defRPr sz="1600" b="0" kern="1200" spc="0" baseline="0">
                <a:solidFill>
                  <a:schemeClr val="accent2"/>
                </a:solidFill>
                <a:latin typeface="+mn-lt"/>
                <a:ea typeface="+mn-ea"/>
                <a:cs typeface="+mn-cs"/>
              </a:defRPr>
            </a:lvl1pPr>
            <a:lvl2pPr marL="0" indent="0" algn="l" defTabSz="685800" rtl="0" eaLnBrk="1" latinLnBrk="0" hangingPunct="1">
              <a:lnSpc>
                <a:spcPct val="100000"/>
              </a:lnSpc>
              <a:spcBef>
                <a:spcPts val="1200"/>
              </a:spcBef>
              <a:buFont typeface="Arial" panose="020B0604020202020204" pitchFamily="34" charset="0"/>
              <a:buNone/>
              <a:defRPr sz="1600" b="1" kern="1200" spc="0" baseline="0">
                <a:solidFill>
                  <a:schemeClr val="accent5"/>
                </a:solidFill>
                <a:latin typeface="+mn-lt"/>
                <a:ea typeface="+mn-ea"/>
                <a:cs typeface="+mn-cs"/>
              </a:defRPr>
            </a:lvl2pPr>
            <a:lvl3pPr marL="288000" indent="-288000" algn="l" defTabSz="685800" rtl="0" eaLnBrk="1" latinLnBrk="0" hangingPunct="1">
              <a:lnSpc>
                <a:spcPct val="100000"/>
              </a:lnSpc>
              <a:spcBef>
                <a:spcPts val="600"/>
              </a:spcBef>
              <a:buClr>
                <a:schemeClr val="accent5"/>
              </a:buClr>
              <a:buFont typeface="RWE Sans" panose="00000500000000000000" pitchFamily="2" charset="0"/>
              <a:buChar char="•"/>
              <a:defRPr sz="1600" b="0" kern="1200" spc="0" baseline="0">
                <a:solidFill>
                  <a:schemeClr val="accent2"/>
                </a:solidFill>
                <a:latin typeface="+mn-lt"/>
                <a:ea typeface="+mn-ea"/>
                <a:cs typeface="+mn-cs"/>
              </a:defRPr>
            </a:lvl3pPr>
            <a:lvl4pPr marL="576000" indent="-288000" algn="l" defTabSz="685800" rtl="0" eaLnBrk="1" latinLnBrk="0" hangingPunct="1">
              <a:lnSpc>
                <a:spcPct val="100000"/>
              </a:lnSpc>
              <a:spcBef>
                <a:spcPts val="0"/>
              </a:spcBef>
              <a:buClr>
                <a:schemeClr val="accent5"/>
              </a:buClr>
              <a:buFont typeface="RWE Sans" panose="00000500000000000000" pitchFamily="2" charset="0"/>
              <a:buChar char="-"/>
              <a:defRPr sz="1600" b="0" kern="1200" spc="0" baseline="0">
                <a:solidFill>
                  <a:schemeClr val="accent2"/>
                </a:solidFill>
                <a:latin typeface="+mn-lt"/>
                <a:ea typeface="+mn-ea"/>
                <a:cs typeface="+mn-cs"/>
              </a:defRPr>
            </a:lvl4pPr>
            <a:lvl5pPr marL="288000" indent="-288000" algn="l" defTabSz="685800" rtl="0" eaLnBrk="1" latinLnBrk="0" hangingPunct="1">
              <a:lnSpc>
                <a:spcPct val="100000"/>
              </a:lnSpc>
              <a:spcBef>
                <a:spcPts val="600"/>
              </a:spcBef>
              <a:buClr>
                <a:schemeClr val="accent5"/>
              </a:buClr>
              <a:buFont typeface="+mj-lt"/>
              <a:buAutoNum type="arabicPeriod"/>
              <a:defRPr sz="1600" b="0" kern="1200" spc="0" baseline="0">
                <a:solidFill>
                  <a:schemeClr val="accent2"/>
                </a:solidFill>
                <a:latin typeface="+mn-lt"/>
                <a:ea typeface="+mn-ea"/>
                <a:cs typeface="+mn-cs"/>
              </a:defRPr>
            </a:lvl5pPr>
            <a:lvl6pPr marL="576000" indent="-288000" algn="l" defTabSz="685800" rtl="0" eaLnBrk="1" latinLnBrk="0" hangingPunct="1">
              <a:lnSpc>
                <a:spcPct val="100000"/>
              </a:lnSpc>
              <a:spcBef>
                <a:spcPts val="0"/>
              </a:spcBef>
              <a:buClr>
                <a:schemeClr val="accent5"/>
              </a:buClr>
              <a:buFont typeface="+mj-lt"/>
              <a:buAutoNum type="alphaLcPeriod"/>
              <a:defRPr sz="1600" b="0" kern="1200" spc="0" baseline="0">
                <a:solidFill>
                  <a:schemeClr val="accent2"/>
                </a:solidFill>
                <a:latin typeface="+mn-lt"/>
                <a:ea typeface="+mn-ea"/>
                <a:cs typeface="+mn-cs"/>
              </a:defRPr>
            </a:lvl6pPr>
            <a:lvl7pPr marL="576000" indent="-288000" algn="l" defTabSz="685800" rtl="0" eaLnBrk="1" latinLnBrk="0" hangingPunct="1">
              <a:lnSpc>
                <a:spcPct val="100000"/>
              </a:lnSpc>
              <a:spcBef>
                <a:spcPts val="0"/>
              </a:spcBef>
              <a:buClr>
                <a:schemeClr val="accent5"/>
              </a:buClr>
              <a:buFont typeface="+mj-lt"/>
              <a:buAutoNum type="alphaLcPeriod"/>
              <a:defRPr sz="1600" b="0" kern="1200" spc="0" baseline="0">
                <a:solidFill>
                  <a:schemeClr val="accent2"/>
                </a:solidFill>
                <a:latin typeface="+mn-lt"/>
                <a:ea typeface="+mn-ea"/>
                <a:cs typeface="+mn-cs"/>
              </a:defRPr>
            </a:lvl7pPr>
            <a:lvl8pPr marL="576000" indent="-288000" algn="l" defTabSz="685800" rtl="0" eaLnBrk="1" latinLnBrk="0" hangingPunct="1">
              <a:lnSpc>
                <a:spcPct val="100000"/>
              </a:lnSpc>
              <a:spcBef>
                <a:spcPts val="0"/>
              </a:spcBef>
              <a:buClr>
                <a:schemeClr val="accent5"/>
              </a:buClr>
              <a:buFont typeface="+mj-lt"/>
              <a:buAutoNum type="alphaLcPeriod"/>
              <a:defRPr sz="1600" b="0" kern="1200" spc="0" baseline="0">
                <a:solidFill>
                  <a:schemeClr val="accent2"/>
                </a:solidFill>
                <a:latin typeface="+mn-lt"/>
                <a:ea typeface="+mn-ea"/>
                <a:cs typeface="+mn-cs"/>
              </a:defRPr>
            </a:lvl8pPr>
            <a:lvl9pPr marL="576000" indent="-288000" algn="l" defTabSz="685800" rtl="0" eaLnBrk="1" latinLnBrk="0" hangingPunct="1">
              <a:lnSpc>
                <a:spcPct val="100000"/>
              </a:lnSpc>
              <a:spcBef>
                <a:spcPts val="0"/>
              </a:spcBef>
              <a:buClr>
                <a:schemeClr val="accent5"/>
              </a:buClr>
              <a:buFont typeface="+mj-lt"/>
              <a:buAutoNum type="alphaLcPeriod"/>
              <a:defRPr sz="1600" b="0" kern="1200" spc="0" baseline="0">
                <a:solidFill>
                  <a:schemeClr val="accent2"/>
                </a:solidFill>
                <a:latin typeface="+mn-lt"/>
                <a:ea typeface="+mn-ea"/>
                <a:cs typeface="+mn-cs"/>
              </a:defRPr>
            </a:lvl9pPr>
          </a:lstStyle>
          <a:p>
            <a:pPr lvl="1">
              <a:lnSpc>
                <a:spcPct val="127000"/>
              </a:lnSpc>
            </a:pPr>
            <a:r>
              <a:rPr lang="en-US" sz="1000" b="0" dirty="0">
                <a:solidFill>
                  <a:schemeClr val="accent2"/>
                </a:solidFill>
                <a:latin typeface="RWE Sans" panose="020B0504020101010102" pitchFamily="34" charset="77"/>
                <a:cs typeface="RWE Sans" panose="020B0504020101010102" pitchFamily="34" charset="77"/>
              </a:rPr>
              <a:t>RWE has been present in the US for more than 15 years where we currently are the </a:t>
            </a:r>
            <a:r>
              <a:rPr lang="en-US" sz="1000" dirty="0">
                <a:solidFill>
                  <a:schemeClr val="accent2"/>
                </a:solidFill>
                <a:latin typeface="RWE Sans" panose="020B0504020101010102" pitchFamily="34" charset="77"/>
                <a:cs typeface="RWE Sans" panose="020B0504020101010102" pitchFamily="34" charset="77"/>
              </a:rPr>
              <a:t>#3 renewable energy company</a:t>
            </a:r>
            <a:r>
              <a:rPr lang="en-US" sz="1000" b="0" dirty="0">
                <a:solidFill>
                  <a:schemeClr val="accent2"/>
                </a:solidFill>
                <a:latin typeface="RWE Sans" panose="020B0504020101010102" pitchFamily="34" charset="77"/>
                <a:cs typeface="RWE Sans" panose="020B0504020101010102" pitchFamily="34" charset="77"/>
              </a:rPr>
              <a:t>, with operations in 27 states. </a:t>
            </a:r>
          </a:p>
        </p:txBody>
      </p:sp>
      <p:cxnSp>
        <p:nvCxnSpPr>
          <p:cNvPr id="14" name="Straight Connector 13">
            <a:extLst>
              <a:ext uri="{FF2B5EF4-FFF2-40B4-BE49-F238E27FC236}">
                <a16:creationId xmlns:a16="http://schemas.microsoft.com/office/drawing/2014/main" id="{3AC6829E-8E3E-2F15-2396-D3494E4109E4}"/>
              </a:ext>
            </a:extLst>
          </p:cNvPr>
          <p:cNvCxnSpPr>
            <a:cxnSpLocks/>
          </p:cNvCxnSpPr>
          <p:nvPr/>
        </p:nvCxnSpPr>
        <p:spPr>
          <a:xfrm>
            <a:off x="538162" y="1882077"/>
            <a:ext cx="360763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5D8E49-A281-7B85-CE7A-39586BA65805}"/>
              </a:ext>
            </a:extLst>
          </p:cNvPr>
          <p:cNvCxnSpPr>
            <a:cxnSpLocks/>
          </p:cNvCxnSpPr>
          <p:nvPr/>
        </p:nvCxnSpPr>
        <p:spPr>
          <a:xfrm>
            <a:off x="538162" y="1045753"/>
            <a:ext cx="360763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Vertikaler Textplatzhalter 13">
            <a:extLst>
              <a:ext uri="{FF2B5EF4-FFF2-40B4-BE49-F238E27FC236}">
                <a16:creationId xmlns:a16="http://schemas.microsoft.com/office/drawing/2014/main" id="{F4CA8859-A222-D0BE-1650-F51C094CEF11}"/>
              </a:ext>
            </a:extLst>
          </p:cNvPr>
          <p:cNvSpPr txBox="1">
            <a:spLocks/>
          </p:cNvSpPr>
          <p:nvPr/>
        </p:nvSpPr>
        <p:spPr>
          <a:xfrm>
            <a:off x="538162" y="2058189"/>
            <a:ext cx="3607633" cy="525003"/>
          </a:xfrm>
          <a:prstGeom prst="rect">
            <a:avLst/>
          </a:prstGeom>
        </p:spPr>
        <p:txBody>
          <a:bodyPr vert="horz" lIns="0" tIns="0" rIns="0" bIns="0" rtlCol="0" anchor="ctr" anchorCtr="0">
            <a:normAutofit lnSpcReduction="10000"/>
          </a:bodyPr>
          <a:lstStyle>
            <a:lvl1pPr marL="0" indent="0" algn="l" defTabSz="685800" rtl="0" eaLnBrk="1" latinLnBrk="0" hangingPunct="1">
              <a:lnSpc>
                <a:spcPct val="100000"/>
              </a:lnSpc>
              <a:spcBef>
                <a:spcPts val="600"/>
              </a:spcBef>
              <a:buFont typeface="Arial" panose="020B0604020202020204" pitchFamily="34" charset="0"/>
              <a:buNone/>
              <a:defRPr sz="1600" b="0" kern="1200" spc="0" baseline="0">
                <a:solidFill>
                  <a:schemeClr val="accent2"/>
                </a:solidFill>
                <a:latin typeface="+mn-lt"/>
                <a:ea typeface="+mn-ea"/>
                <a:cs typeface="+mn-cs"/>
              </a:defRPr>
            </a:lvl1pPr>
            <a:lvl2pPr marL="0" indent="0" algn="l" defTabSz="685800" rtl="0" eaLnBrk="1" latinLnBrk="0" hangingPunct="1">
              <a:lnSpc>
                <a:spcPct val="100000"/>
              </a:lnSpc>
              <a:spcBef>
                <a:spcPts val="1200"/>
              </a:spcBef>
              <a:buFont typeface="Arial" panose="020B0604020202020204" pitchFamily="34" charset="0"/>
              <a:buNone/>
              <a:defRPr sz="1600" b="1" kern="1200" spc="0" baseline="0">
                <a:solidFill>
                  <a:schemeClr val="accent5"/>
                </a:solidFill>
                <a:latin typeface="+mn-lt"/>
                <a:ea typeface="+mn-ea"/>
                <a:cs typeface="+mn-cs"/>
              </a:defRPr>
            </a:lvl2pPr>
            <a:lvl3pPr marL="288000" indent="-288000" algn="l" defTabSz="685800" rtl="0" eaLnBrk="1" latinLnBrk="0" hangingPunct="1">
              <a:lnSpc>
                <a:spcPct val="100000"/>
              </a:lnSpc>
              <a:spcBef>
                <a:spcPts val="600"/>
              </a:spcBef>
              <a:buClr>
                <a:schemeClr val="accent5"/>
              </a:buClr>
              <a:buFont typeface="RWE Sans" panose="00000500000000000000" pitchFamily="2" charset="0"/>
              <a:buChar char="•"/>
              <a:defRPr sz="1600" b="0" kern="1200" spc="0" baseline="0">
                <a:solidFill>
                  <a:schemeClr val="accent2"/>
                </a:solidFill>
                <a:latin typeface="+mn-lt"/>
                <a:ea typeface="+mn-ea"/>
                <a:cs typeface="+mn-cs"/>
              </a:defRPr>
            </a:lvl3pPr>
            <a:lvl4pPr marL="576000" indent="-288000" algn="l" defTabSz="685800" rtl="0" eaLnBrk="1" latinLnBrk="0" hangingPunct="1">
              <a:lnSpc>
                <a:spcPct val="100000"/>
              </a:lnSpc>
              <a:spcBef>
                <a:spcPts val="0"/>
              </a:spcBef>
              <a:buClr>
                <a:schemeClr val="accent5"/>
              </a:buClr>
              <a:buFont typeface="RWE Sans" panose="00000500000000000000" pitchFamily="2" charset="0"/>
              <a:buChar char="-"/>
              <a:defRPr sz="1600" b="0" kern="1200" spc="0" baseline="0">
                <a:solidFill>
                  <a:schemeClr val="accent2"/>
                </a:solidFill>
                <a:latin typeface="+mn-lt"/>
                <a:ea typeface="+mn-ea"/>
                <a:cs typeface="+mn-cs"/>
              </a:defRPr>
            </a:lvl4pPr>
            <a:lvl5pPr marL="288000" indent="-288000" algn="l" defTabSz="685800" rtl="0" eaLnBrk="1" latinLnBrk="0" hangingPunct="1">
              <a:lnSpc>
                <a:spcPct val="100000"/>
              </a:lnSpc>
              <a:spcBef>
                <a:spcPts val="600"/>
              </a:spcBef>
              <a:buClr>
                <a:schemeClr val="accent5"/>
              </a:buClr>
              <a:buFont typeface="+mj-lt"/>
              <a:buAutoNum type="arabicPeriod"/>
              <a:defRPr sz="1600" b="0" kern="1200" spc="0" baseline="0">
                <a:solidFill>
                  <a:schemeClr val="accent2"/>
                </a:solidFill>
                <a:latin typeface="+mn-lt"/>
                <a:ea typeface="+mn-ea"/>
                <a:cs typeface="+mn-cs"/>
              </a:defRPr>
            </a:lvl5pPr>
            <a:lvl6pPr marL="576000" indent="-288000" algn="l" defTabSz="685800" rtl="0" eaLnBrk="1" latinLnBrk="0" hangingPunct="1">
              <a:lnSpc>
                <a:spcPct val="100000"/>
              </a:lnSpc>
              <a:spcBef>
                <a:spcPts val="0"/>
              </a:spcBef>
              <a:buClr>
                <a:schemeClr val="accent5"/>
              </a:buClr>
              <a:buFont typeface="+mj-lt"/>
              <a:buAutoNum type="alphaLcPeriod"/>
              <a:defRPr sz="1600" b="0" kern="1200" spc="0" baseline="0">
                <a:solidFill>
                  <a:schemeClr val="accent2"/>
                </a:solidFill>
                <a:latin typeface="+mn-lt"/>
                <a:ea typeface="+mn-ea"/>
                <a:cs typeface="+mn-cs"/>
              </a:defRPr>
            </a:lvl6pPr>
            <a:lvl7pPr marL="576000" indent="-288000" algn="l" defTabSz="685800" rtl="0" eaLnBrk="1" latinLnBrk="0" hangingPunct="1">
              <a:lnSpc>
                <a:spcPct val="100000"/>
              </a:lnSpc>
              <a:spcBef>
                <a:spcPts val="0"/>
              </a:spcBef>
              <a:buClr>
                <a:schemeClr val="accent5"/>
              </a:buClr>
              <a:buFont typeface="+mj-lt"/>
              <a:buAutoNum type="alphaLcPeriod"/>
              <a:defRPr sz="1600" b="0" kern="1200" spc="0" baseline="0">
                <a:solidFill>
                  <a:schemeClr val="accent2"/>
                </a:solidFill>
                <a:latin typeface="+mn-lt"/>
                <a:ea typeface="+mn-ea"/>
                <a:cs typeface="+mn-cs"/>
              </a:defRPr>
            </a:lvl7pPr>
            <a:lvl8pPr marL="576000" indent="-288000" algn="l" defTabSz="685800" rtl="0" eaLnBrk="1" latinLnBrk="0" hangingPunct="1">
              <a:lnSpc>
                <a:spcPct val="100000"/>
              </a:lnSpc>
              <a:spcBef>
                <a:spcPts val="0"/>
              </a:spcBef>
              <a:buClr>
                <a:schemeClr val="accent5"/>
              </a:buClr>
              <a:buFont typeface="+mj-lt"/>
              <a:buAutoNum type="alphaLcPeriod"/>
              <a:defRPr sz="1600" b="0" kern="1200" spc="0" baseline="0">
                <a:solidFill>
                  <a:schemeClr val="accent2"/>
                </a:solidFill>
                <a:latin typeface="+mn-lt"/>
                <a:ea typeface="+mn-ea"/>
                <a:cs typeface="+mn-cs"/>
              </a:defRPr>
            </a:lvl8pPr>
            <a:lvl9pPr marL="576000" indent="-288000" algn="l" defTabSz="685800" rtl="0" eaLnBrk="1" latinLnBrk="0" hangingPunct="1">
              <a:lnSpc>
                <a:spcPct val="100000"/>
              </a:lnSpc>
              <a:spcBef>
                <a:spcPts val="0"/>
              </a:spcBef>
              <a:buClr>
                <a:schemeClr val="accent5"/>
              </a:buClr>
              <a:buFont typeface="+mj-lt"/>
              <a:buAutoNum type="alphaLcPeriod"/>
              <a:defRPr sz="1600" b="0" kern="1200" spc="0" baseline="0">
                <a:solidFill>
                  <a:schemeClr val="accent2"/>
                </a:solidFill>
                <a:latin typeface="+mn-lt"/>
                <a:ea typeface="+mn-ea"/>
                <a:cs typeface="+mn-cs"/>
              </a:defRPr>
            </a:lvl9pPr>
          </a:lstStyle>
          <a:p>
            <a:pPr lvl="1">
              <a:lnSpc>
                <a:spcPct val="127000"/>
              </a:lnSpc>
            </a:pPr>
            <a:r>
              <a:rPr lang="en-US" sz="1000" b="0" dirty="0">
                <a:solidFill>
                  <a:schemeClr val="accent2"/>
                </a:solidFill>
                <a:latin typeface="RWE Sans" panose="020B0504020101010102" pitchFamily="34" charset="77"/>
                <a:cs typeface="RWE Sans" panose="020B0504020101010102" pitchFamily="34" charset="77"/>
              </a:rPr>
              <a:t>RWE is committed to growing our </a:t>
            </a:r>
            <a:r>
              <a:rPr lang="en-US" sz="1000" dirty="0">
                <a:solidFill>
                  <a:schemeClr val="accent2"/>
                </a:solidFill>
                <a:latin typeface="RWE Sans" panose="020B0504020101010102" pitchFamily="34" charset="77"/>
                <a:cs typeface="RWE Sans" panose="020B0504020101010102" pitchFamily="34" charset="77"/>
              </a:rPr>
              <a:t>U.S. asset base of more than 11 GW </a:t>
            </a:r>
            <a:r>
              <a:rPr lang="en-US" sz="1000" b="0" dirty="0">
                <a:solidFill>
                  <a:schemeClr val="accent2"/>
                </a:solidFill>
                <a:latin typeface="RWE Sans" panose="020B0504020101010102" pitchFamily="34" charset="77"/>
                <a:cs typeface="RWE Sans" panose="020B0504020101010102" pitchFamily="34" charset="77"/>
              </a:rPr>
              <a:t>of operating wind, solar and battery storage projects in support of American energy dominance. </a:t>
            </a:r>
          </a:p>
        </p:txBody>
      </p:sp>
      <p:sp>
        <p:nvSpPr>
          <p:cNvPr id="18" name="Vertikaler Textplatzhalter 13">
            <a:extLst>
              <a:ext uri="{FF2B5EF4-FFF2-40B4-BE49-F238E27FC236}">
                <a16:creationId xmlns:a16="http://schemas.microsoft.com/office/drawing/2014/main" id="{F93240D1-5053-8B62-4BF7-4BD2149725B3}"/>
              </a:ext>
            </a:extLst>
          </p:cNvPr>
          <p:cNvSpPr txBox="1">
            <a:spLocks/>
          </p:cNvSpPr>
          <p:nvPr/>
        </p:nvSpPr>
        <p:spPr>
          <a:xfrm>
            <a:off x="538161" y="2979473"/>
            <a:ext cx="3695263" cy="167588"/>
          </a:xfrm>
          <a:prstGeom prst="rect">
            <a:avLst/>
          </a:prstGeom>
        </p:spPr>
        <p:txBody>
          <a:bodyPr vert="horz" lIns="0" tIns="0" rIns="0" bIns="0" rtlCol="0" anchor="ctr" anchorCtr="0">
            <a:noAutofit/>
          </a:bodyPr>
          <a:lstStyle>
            <a:lvl1pPr marL="0" indent="0" algn="l" defTabSz="685800" rtl="0" eaLnBrk="1" latinLnBrk="0" hangingPunct="1">
              <a:lnSpc>
                <a:spcPct val="100000"/>
              </a:lnSpc>
              <a:spcBef>
                <a:spcPts val="600"/>
              </a:spcBef>
              <a:buFont typeface="Arial" panose="020B0604020202020204" pitchFamily="34" charset="0"/>
              <a:buNone/>
              <a:defRPr sz="1600" b="0" kern="1200" spc="0" baseline="0">
                <a:solidFill>
                  <a:schemeClr val="accent2"/>
                </a:solidFill>
                <a:latin typeface="+mn-lt"/>
                <a:ea typeface="+mn-ea"/>
                <a:cs typeface="+mn-cs"/>
              </a:defRPr>
            </a:lvl1pPr>
            <a:lvl2pPr marL="0" indent="0" algn="l" defTabSz="685800" rtl="0" eaLnBrk="1" latinLnBrk="0" hangingPunct="1">
              <a:lnSpc>
                <a:spcPct val="100000"/>
              </a:lnSpc>
              <a:spcBef>
                <a:spcPts val="1200"/>
              </a:spcBef>
              <a:buFont typeface="Arial" panose="020B0604020202020204" pitchFamily="34" charset="0"/>
              <a:buNone/>
              <a:defRPr sz="1600" b="1" kern="1200" spc="0" baseline="0">
                <a:solidFill>
                  <a:schemeClr val="accent5"/>
                </a:solidFill>
                <a:latin typeface="+mn-lt"/>
                <a:ea typeface="+mn-ea"/>
                <a:cs typeface="+mn-cs"/>
              </a:defRPr>
            </a:lvl2pPr>
            <a:lvl3pPr marL="288000" indent="-288000" algn="l" defTabSz="685800" rtl="0" eaLnBrk="1" latinLnBrk="0" hangingPunct="1">
              <a:lnSpc>
                <a:spcPct val="100000"/>
              </a:lnSpc>
              <a:spcBef>
                <a:spcPts val="600"/>
              </a:spcBef>
              <a:buClr>
                <a:schemeClr val="accent5"/>
              </a:buClr>
              <a:buFont typeface="RWE Sans" panose="00000500000000000000" pitchFamily="2" charset="0"/>
              <a:buChar char="•"/>
              <a:defRPr sz="1600" b="0" kern="1200" spc="0" baseline="0">
                <a:solidFill>
                  <a:schemeClr val="accent2"/>
                </a:solidFill>
                <a:latin typeface="+mn-lt"/>
                <a:ea typeface="+mn-ea"/>
                <a:cs typeface="+mn-cs"/>
              </a:defRPr>
            </a:lvl3pPr>
            <a:lvl4pPr marL="576000" indent="-288000" algn="l" defTabSz="685800" rtl="0" eaLnBrk="1" latinLnBrk="0" hangingPunct="1">
              <a:lnSpc>
                <a:spcPct val="100000"/>
              </a:lnSpc>
              <a:spcBef>
                <a:spcPts val="0"/>
              </a:spcBef>
              <a:buClr>
                <a:schemeClr val="accent5"/>
              </a:buClr>
              <a:buFont typeface="RWE Sans" panose="00000500000000000000" pitchFamily="2" charset="0"/>
              <a:buChar char="-"/>
              <a:defRPr sz="1600" b="0" kern="1200" spc="0" baseline="0">
                <a:solidFill>
                  <a:schemeClr val="accent2"/>
                </a:solidFill>
                <a:latin typeface="+mn-lt"/>
                <a:ea typeface="+mn-ea"/>
                <a:cs typeface="+mn-cs"/>
              </a:defRPr>
            </a:lvl4pPr>
            <a:lvl5pPr marL="288000" indent="-288000" algn="l" defTabSz="685800" rtl="0" eaLnBrk="1" latinLnBrk="0" hangingPunct="1">
              <a:lnSpc>
                <a:spcPct val="100000"/>
              </a:lnSpc>
              <a:spcBef>
                <a:spcPts val="600"/>
              </a:spcBef>
              <a:buClr>
                <a:schemeClr val="accent5"/>
              </a:buClr>
              <a:buFont typeface="+mj-lt"/>
              <a:buAutoNum type="arabicPeriod"/>
              <a:defRPr sz="1600" b="0" kern="1200" spc="0" baseline="0">
                <a:solidFill>
                  <a:schemeClr val="accent2"/>
                </a:solidFill>
                <a:latin typeface="+mn-lt"/>
                <a:ea typeface="+mn-ea"/>
                <a:cs typeface="+mn-cs"/>
              </a:defRPr>
            </a:lvl5pPr>
            <a:lvl6pPr marL="576000" indent="-288000" algn="l" defTabSz="685800" rtl="0" eaLnBrk="1" latinLnBrk="0" hangingPunct="1">
              <a:lnSpc>
                <a:spcPct val="100000"/>
              </a:lnSpc>
              <a:spcBef>
                <a:spcPts val="0"/>
              </a:spcBef>
              <a:buClr>
                <a:schemeClr val="accent5"/>
              </a:buClr>
              <a:buFont typeface="+mj-lt"/>
              <a:buAutoNum type="alphaLcPeriod"/>
              <a:defRPr sz="1600" b="0" kern="1200" spc="0" baseline="0">
                <a:solidFill>
                  <a:schemeClr val="accent2"/>
                </a:solidFill>
                <a:latin typeface="+mn-lt"/>
                <a:ea typeface="+mn-ea"/>
                <a:cs typeface="+mn-cs"/>
              </a:defRPr>
            </a:lvl6pPr>
            <a:lvl7pPr marL="576000" indent="-288000" algn="l" defTabSz="685800" rtl="0" eaLnBrk="1" latinLnBrk="0" hangingPunct="1">
              <a:lnSpc>
                <a:spcPct val="100000"/>
              </a:lnSpc>
              <a:spcBef>
                <a:spcPts val="0"/>
              </a:spcBef>
              <a:buClr>
                <a:schemeClr val="accent5"/>
              </a:buClr>
              <a:buFont typeface="+mj-lt"/>
              <a:buAutoNum type="alphaLcPeriod"/>
              <a:defRPr sz="1600" b="0" kern="1200" spc="0" baseline="0">
                <a:solidFill>
                  <a:schemeClr val="accent2"/>
                </a:solidFill>
                <a:latin typeface="+mn-lt"/>
                <a:ea typeface="+mn-ea"/>
                <a:cs typeface="+mn-cs"/>
              </a:defRPr>
            </a:lvl7pPr>
            <a:lvl8pPr marL="576000" indent="-288000" algn="l" defTabSz="685800" rtl="0" eaLnBrk="1" latinLnBrk="0" hangingPunct="1">
              <a:lnSpc>
                <a:spcPct val="100000"/>
              </a:lnSpc>
              <a:spcBef>
                <a:spcPts val="0"/>
              </a:spcBef>
              <a:buClr>
                <a:schemeClr val="accent5"/>
              </a:buClr>
              <a:buFont typeface="+mj-lt"/>
              <a:buAutoNum type="alphaLcPeriod"/>
              <a:defRPr sz="1600" b="0" kern="1200" spc="0" baseline="0">
                <a:solidFill>
                  <a:schemeClr val="accent2"/>
                </a:solidFill>
                <a:latin typeface="+mn-lt"/>
                <a:ea typeface="+mn-ea"/>
                <a:cs typeface="+mn-cs"/>
              </a:defRPr>
            </a:lvl8pPr>
            <a:lvl9pPr marL="576000" indent="-288000" algn="l" defTabSz="685800" rtl="0" eaLnBrk="1" latinLnBrk="0" hangingPunct="1">
              <a:lnSpc>
                <a:spcPct val="100000"/>
              </a:lnSpc>
              <a:spcBef>
                <a:spcPts val="0"/>
              </a:spcBef>
              <a:buClr>
                <a:schemeClr val="accent5"/>
              </a:buClr>
              <a:buFont typeface="+mj-lt"/>
              <a:buAutoNum type="alphaLcPeriod"/>
              <a:defRPr sz="1600" b="0" kern="1200" spc="0" baseline="0">
                <a:solidFill>
                  <a:schemeClr val="accent2"/>
                </a:solidFill>
                <a:latin typeface="+mn-lt"/>
                <a:ea typeface="+mn-ea"/>
                <a:cs typeface="+mn-cs"/>
              </a:defRPr>
            </a:lvl9pPr>
          </a:lstStyle>
          <a:p>
            <a:pPr lvl="1">
              <a:lnSpc>
                <a:spcPct val="127000"/>
              </a:lnSpc>
            </a:pPr>
            <a:r>
              <a:rPr lang="en-US" sz="1000" b="0" dirty="0">
                <a:solidFill>
                  <a:schemeClr val="accent2"/>
                </a:solidFill>
                <a:latin typeface="RWE Sans" panose="020B0504020101010102" pitchFamily="34" charset="77"/>
                <a:cs typeface="RWE Sans" panose="020B0504020101010102" pitchFamily="34" charset="77"/>
              </a:rPr>
              <a:t>This is further backed by a </a:t>
            </a:r>
            <a:r>
              <a:rPr lang="en-US" sz="1000" dirty="0">
                <a:solidFill>
                  <a:schemeClr val="accent2"/>
                </a:solidFill>
                <a:latin typeface="RWE Sans" panose="020B0504020101010102" pitchFamily="34" charset="77"/>
                <a:cs typeface="RWE Sans" panose="020B0504020101010102" pitchFamily="34" charset="77"/>
              </a:rPr>
              <a:t>development pipeline of 36+ GW.</a:t>
            </a:r>
          </a:p>
        </p:txBody>
      </p:sp>
      <p:sp>
        <p:nvSpPr>
          <p:cNvPr id="19" name="Vertikaler Textplatzhalter 13">
            <a:extLst>
              <a:ext uri="{FF2B5EF4-FFF2-40B4-BE49-F238E27FC236}">
                <a16:creationId xmlns:a16="http://schemas.microsoft.com/office/drawing/2014/main" id="{95BA177B-3733-44C4-15C3-BE4CA1F36ED5}"/>
              </a:ext>
            </a:extLst>
          </p:cNvPr>
          <p:cNvSpPr txBox="1">
            <a:spLocks/>
          </p:cNvSpPr>
          <p:nvPr/>
        </p:nvSpPr>
        <p:spPr>
          <a:xfrm>
            <a:off x="538162" y="3548175"/>
            <a:ext cx="3553390" cy="244270"/>
          </a:xfrm>
          <a:prstGeom prst="rect">
            <a:avLst/>
          </a:prstGeom>
        </p:spPr>
        <p:txBody>
          <a:bodyPr vert="horz" lIns="0" tIns="0" rIns="0" bIns="0" rtlCol="0" anchor="ctr" anchorCtr="0">
            <a:normAutofit/>
          </a:bodyPr>
          <a:lstStyle>
            <a:lvl1pPr marL="0" indent="0" algn="l" defTabSz="685800" rtl="0" eaLnBrk="1" latinLnBrk="0" hangingPunct="1">
              <a:lnSpc>
                <a:spcPct val="100000"/>
              </a:lnSpc>
              <a:spcBef>
                <a:spcPts val="600"/>
              </a:spcBef>
              <a:buFont typeface="Arial" panose="020B0604020202020204" pitchFamily="34" charset="0"/>
              <a:buNone/>
              <a:defRPr sz="1600" b="0" kern="1200" spc="0" baseline="0">
                <a:solidFill>
                  <a:schemeClr val="accent2"/>
                </a:solidFill>
                <a:latin typeface="+mn-lt"/>
                <a:ea typeface="+mn-ea"/>
                <a:cs typeface="+mn-cs"/>
              </a:defRPr>
            </a:lvl1pPr>
            <a:lvl2pPr marL="0" indent="0" algn="l" defTabSz="685800" rtl="0" eaLnBrk="1" latinLnBrk="0" hangingPunct="1">
              <a:lnSpc>
                <a:spcPct val="100000"/>
              </a:lnSpc>
              <a:spcBef>
                <a:spcPts val="1200"/>
              </a:spcBef>
              <a:buFont typeface="Arial" panose="020B0604020202020204" pitchFamily="34" charset="0"/>
              <a:buNone/>
              <a:defRPr sz="1600" b="1" kern="1200" spc="0" baseline="0">
                <a:solidFill>
                  <a:schemeClr val="accent5"/>
                </a:solidFill>
                <a:latin typeface="+mn-lt"/>
                <a:ea typeface="+mn-ea"/>
                <a:cs typeface="+mn-cs"/>
              </a:defRPr>
            </a:lvl2pPr>
            <a:lvl3pPr marL="288000" indent="-288000" algn="l" defTabSz="685800" rtl="0" eaLnBrk="1" latinLnBrk="0" hangingPunct="1">
              <a:lnSpc>
                <a:spcPct val="100000"/>
              </a:lnSpc>
              <a:spcBef>
                <a:spcPts val="600"/>
              </a:spcBef>
              <a:buClr>
                <a:schemeClr val="accent5"/>
              </a:buClr>
              <a:buFont typeface="RWE Sans" panose="00000500000000000000" pitchFamily="2" charset="0"/>
              <a:buChar char="•"/>
              <a:defRPr sz="1600" b="0" kern="1200" spc="0" baseline="0">
                <a:solidFill>
                  <a:schemeClr val="accent2"/>
                </a:solidFill>
                <a:latin typeface="+mn-lt"/>
                <a:ea typeface="+mn-ea"/>
                <a:cs typeface="+mn-cs"/>
              </a:defRPr>
            </a:lvl3pPr>
            <a:lvl4pPr marL="576000" indent="-288000" algn="l" defTabSz="685800" rtl="0" eaLnBrk="1" latinLnBrk="0" hangingPunct="1">
              <a:lnSpc>
                <a:spcPct val="100000"/>
              </a:lnSpc>
              <a:spcBef>
                <a:spcPts val="0"/>
              </a:spcBef>
              <a:buClr>
                <a:schemeClr val="accent5"/>
              </a:buClr>
              <a:buFont typeface="RWE Sans" panose="00000500000000000000" pitchFamily="2" charset="0"/>
              <a:buChar char="-"/>
              <a:defRPr sz="1600" b="0" kern="1200" spc="0" baseline="0">
                <a:solidFill>
                  <a:schemeClr val="accent2"/>
                </a:solidFill>
                <a:latin typeface="+mn-lt"/>
                <a:ea typeface="+mn-ea"/>
                <a:cs typeface="+mn-cs"/>
              </a:defRPr>
            </a:lvl4pPr>
            <a:lvl5pPr marL="288000" indent="-288000" algn="l" defTabSz="685800" rtl="0" eaLnBrk="1" latinLnBrk="0" hangingPunct="1">
              <a:lnSpc>
                <a:spcPct val="100000"/>
              </a:lnSpc>
              <a:spcBef>
                <a:spcPts val="600"/>
              </a:spcBef>
              <a:buClr>
                <a:schemeClr val="accent5"/>
              </a:buClr>
              <a:buFont typeface="+mj-lt"/>
              <a:buAutoNum type="arabicPeriod"/>
              <a:defRPr sz="1600" b="0" kern="1200" spc="0" baseline="0">
                <a:solidFill>
                  <a:schemeClr val="accent2"/>
                </a:solidFill>
                <a:latin typeface="+mn-lt"/>
                <a:ea typeface="+mn-ea"/>
                <a:cs typeface="+mn-cs"/>
              </a:defRPr>
            </a:lvl5pPr>
            <a:lvl6pPr marL="576000" indent="-288000" algn="l" defTabSz="685800" rtl="0" eaLnBrk="1" latinLnBrk="0" hangingPunct="1">
              <a:lnSpc>
                <a:spcPct val="100000"/>
              </a:lnSpc>
              <a:spcBef>
                <a:spcPts val="0"/>
              </a:spcBef>
              <a:buClr>
                <a:schemeClr val="accent5"/>
              </a:buClr>
              <a:buFont typeface="+mj-lt"/>
              <a:buAutoNum type="alphaLcPeriod"/>
              <a:defRPr sz="1600" b="0" kern="1200" spc="0" baseline="0">
                <a:solidFill>
                  <a:schemeClr val="accent2"/>
                </a:solidFill>
                <a:latin typeface="+mn-lt"/>
                <a:ea typeface="+mn-ea"/>
                <a:cs typeface="+mn-cs"/>
              </a:defRPr>
            </a:lvl6pPr>
            <a:lvl7pPr marL="576000" indent="-288000" algn="l" defTabSz="685800" rtl="0" eaLnBrk="1" latinLnBrk="0" hangingPunct="1">
              <a:lnSpc>
                <a:spcPct val="100000"/>
              </a:lnSpc>
              <a:spcBef>
                <a:spcPts val="0"/>
              </a:spcBef>
              <a:buClr>
                <a:schemeClr val="accent5"/>
              </a:buClr>
              <a:buFont typeface="+mj-lt"/>
              <a:buAutoNum type="alphaLcPeriod"/>
              <a:defRPr sz="1600" b="0" kern="1200" spc="0" baseline="0">
                <a:solidFill>
                  <a:schemeClr val="accent2"/>
                </a:solidFill>
                <a:latin typeface="+mn-lt"/>
                <a:ea typeface="+mn-ea"/>
                <a:cs typeface="+mn-cs"/>
              </a:defRPr>
            </a:lvl7pPr>
            <a:lvl8pPr marL="576000" indent="-288000" algn="l" defTabSz="685800" rtl="0" eaLnBrk="1" latinLnBrk="0" hangingPunct="1">
              <a:lnSpc>
                <a:spcPct val="100000"/>
              </a:lnSpc>
              <a:spcBef>
                <a:spcPts val="0"/>
              </a:spcBef>
              <a:buClr>
                <a:schemeClr val="accent5"/>
              </a:buClr>
              <a:buFont typeface="+mj-lt"/>
              <a:buAutoNum type="alphaLcPeriod"/>
              <a:defRPr sz="1600" b="0" kern="1200" spc="0" baseline="0">
                <a:solidFill>
                  <a:schemeClr val="accent2"/>
                </a:solidFill>
                <a:latin typeface="+mn-lt"/>
                <a:ea typeface="+mn-ea"/>
                <a:cs typeface="+mn-cs"/>
              </a:defRPr>
            </a:lvl8pPr>
            <a:lvl9pPr marL="576000" indent="-288000" algn="l" defTabSz="685800" rtl="0" eaLnBrk="1" latinLnBrk="0" hangingPunct="1">
              <a:lnSpc>
                <a:spcPct val="100000"/>
              </a:lnSpc>
              <a:spcBef>
                <a:spcPts val="0"/>
              </a:spcBef>
              <a:buClr>
                <a:schemeClr val="accent5"/>
              </a:buClr>
              <a:buFont typeface="+mj-lt"/>
              <a:buAutoNum type="alphaLcPeriod"/>
              <a:defRPr sz="1600" b="0" kern="1200" spc="0" baseline="0">
                <a:solidFill>
                  <a:schemeClr val="accent2"/>
                </a:solidFill>
                <a:latin typeface="+mn-lt"/>
                <a:ea typeface="+mn-ea"/>
                <a:cs typeface="+mn-cs"/>
              </a:defRPr>
            </a:lvl9pPr>
          </a:lstStyle>
          <a:p>
            <a:pPr lvl="1">
              <a:lnSpc>
                <a:spcPct val="127000"/>
              </a:lnSpc>
            </a:pPr>
            <a:r>
              <a:rPr lang="en-US" sz="1000" dirty="0">
                <a:solidFill>
                  <a:schemeClr val="accent2"/>
                </a:solidFill>
                <a:latin typeface="RWE Sans" panose="020B0504020101010102" pitchFamily="34" charset="77"/>
                <a:cs typeface="RWE Sans" panose="020B0504020101010102" pitchFamily="34" charset="77"/>
              </a:rPr>
              <a:t>Team RWE in the US: </a:t>
            </a:r>
            <a:r>
              <a:rPr lang="en-US" sz="1000" b="0" dirty="0">
                <a:solidFill>
                  <a:schemeClr val="accent2"/>
                </a:solidFill>
                <a:latin typeface="RWE Sans" panose="020B0504020101010102" pitchFamily="34" charset="77"/>
                <a:cs typeface="RWE Sans" panose="020B0504020101010102" pitchFamily="34" charset="77"/>
              </a:rPr>
              <a:t>~2000 FTE</a:t>
            </a:r>
          </a:p>
        </p:txBody>
      </p:sp>
      <p:cxnSp>
        <p:nvCxnSpPr>
          <p:cNvPr id="21" name="Straight Connector 20">
            <a:extLst>
              <a:ext uri="{FF2B5EF4-FFF2-40B4-BE49-F238E27FC236}">
                <a16:creationId xmlns:a16="http://schemas.microsoft.com/office/drawing/2014/main" id="{0B0EF30F-BE71-9E46-A13D-F7F55E75ADF4}"/>
              </a:ext>
            </a:extLst>
          </p:cNvPr>
          <p:cNvCxnSpPr>
            <a:cxnSpLocks/>
          </p:cNvCxnSpPr>
          <p:nvPr/>
        </p:nvCxnSpPr>
        <p:spPr>
          <a:xfrm>
            <a:off x="538161" y="2741395"/>
            <a:ext cx="360763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A9E7ED9-082C-8767-75BA-894916F83934}"/>
              </a:ext>
            </a:extLst>
          </p:cNvPr>
          <p:cNvCxnSpPr>
            <a:cxnSpLocks/>
          </p:cNvCxnSpPr>
          <p:nvPr/>
        </p:nvCxnSpPr>
        <p:spPr>
          <a:xfrm>
            <a:off x="538161" y="3369877"/>
            <a:ext cx="360763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99E2D2F-E229-F9BC-A523-B0FB2EA411E1}"/>
              </a:ext>
            </a:extLst>
          </p:cNvPr>
          <p:cNvCxnSpPr>
            <a:cxnSpLocks/>
          </p:cNvCxnSpPr>
          <p:nvPr/>
        </p:nvCxnSpPr>
        <p:spPr>
          <a:xfrm>
            <a:off x="538161" y="3939087"/>
            <a:ext cx="360763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Rounded Rectangle 19">
            <a:extLst>
              <a:ext uri="{FF2B5EF4-FFF2-40B4-BE49-F238E27FC236}">
                <a16:creationId xmlns:a16="http://schemas.microsoft.com/office/drawing/2014/main" id="{FE0B011D-677F-604F-C096-60D6E61D841A}"/>
              </a:ext>
            </a:extLst>
          </p:cNvPr>
          <p:cNvSpPr/>
          <p:nvPr/>
        </p:nvSpPr>
        <p:spPr>
          <a:xfrm>
            <a:off x="7955991" y="1720740"/>
            <a:ext cx="1202736" cy="17244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err="1">
              <a:solidFill>
                <a:schemeClr val="bg1"/>
              </a:solidFill>
            </a:endParaRPr>
          </a:p>
        </p:txBody>
      </p:sp>
    </p:spTree>
    <p:extLst>
      <p:ext uri="{BB962C8B-B14F-4D97-AF65-F5344CB8AC3E}">
        <p14:creationId xmlns:p14="http://schemas.microsoft.com/office/powerpoint/2010/main" val="2306118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0E06C-2F21-F257-09A3-A0DCDEF30B85}"/>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E626064F-C5FC-3EDE-5E7D-BE35482BC87A}"/>
              </a:ext>
            </a:extLst>
          </p:cNvPr>
          <p:cNvGraphicFramePr>
            <a:graphicFrameLocks noChangeAspect="1"/>
          </p:cNvGraphicFramePr>
          <p:nvPr>
            <p:custDataLst>
              <p:tags r:id="rId1"/>
            </p:custDataLst>
          </p:nvPr>
        </p:nvGraphicFramePr>
        <p:xfrm>
          <a:off x="1191" y="3572"/>
          <a:ext cx="1191" cy="1191"/>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3" name="think-cell data - do not delete" hidden="1">
                        <a:extLst>
                          <a:ext uri="{FF2B5EF4-FFF2-40B4-BE49-F238E27FC236}">
                            <a16:creationId xmlns:a16="http://schemas.microsoft.com/office/drawing/2014/main" id="{E626064F-C5FC-3EDE-5E7D-BE35482BC87A}"/>
                          </a:ext>
                        </a:extLst>
                      </p:cNvPr>
                      <p:cNvPicPr/>
                      <p:nvPr/>
                    </p:nvPicPr>
                    <p:blipFill>
                      <a:blip r:embed="rId4"/>
                      <a:stretch>
                        <a:fillRect/>
                      </a:stretch>
                    </p:blipFill>
                    <p:spPr>
                      <a:xfrm>
                        <a:off x="1191" y="3572"/>
                        <a:ext cx="1191" cy="1191"/>
                      </a:xfrm>
                      <a:prstGeom prst="rect">
                        <a:avLst/>
                      </a:prstGeom>
                    </p:spPr>
                  </p:pic>
                </p:oleObj>
              </mc:Fallback>
            </mc:AlternateContent>
          </a:graphicData>
        </a:graphic>
      </p:graphicFrame>
      <p:sp>
        <p:nvSpPr>
          <p:cNvPr id="2" name="object 2">
            <a:extLst>
              <a:ext uri="{FF2B5EF4-FFF2-40B4-BE49-F238E27FC236}">
                <a16:creationId xmlns:a16="http://schemas.microsoft.com/office/drawing/2014/main" id="{14F83220-6050-FBA8-F9CE-BBB4F4DCF4DF}"/>
              </a:ext>
            </a:extLst>
          </p:cNvPr>
          <p:cNvSpPr/>
          <p:nvPr/>
        </p:nvSpPr>
        <p:spPr>
          <a:xfrm>
            <a:off x="538163" y="4893851"/>
            <a:ext cx="215741" cy="61913"/>
          </a:xfrm>
          <a:custGeom>
            <a:avLst/>
            <a:gdLst/>
            <a:ahLst/>
            <a:cxnLst/>
            <a:rect l="l" t="t" r="r" b="b"/>
            <a:pathLst>
              <a:path w="287655" h="82550">
                <a:moveTo>
                  <a:pt x="286644" y="0"/>
                </a:moveTo>
                <a:lnTo>
                  <a:pt x="218191" y="0"/>
                </a:lnTo>
                <a:lnTo>
                  <a:pt x="215256" y="2867"/>
                </a:lnTo>
                <a:lnTo>
                  <a:pt x="215256" y="79040"/>
                </a:lnTo>
                <a:lnTo>
                  <a:pt x="218272" y="82079"/>
                </a:lnTo>
                <a:lnTo>
                  <a:pt x="287221" y="82079"/>
                </a:lnTo>
                <a:lnTo>
                  <a:pt x="287221" y="65651"/>
                </a:lnTo>
                <a:lnTo>
                  <a:pt x="236141" y="65651"/>
                </a:lnTo>
                <a:lnTo>
                  <a:pt x="236141" y="48106"/>
                </a:lnTo>
                <a:lnTo>
                  <a:pt x="278519" y="48106"/>
                </a:lnTo>
                <a:lnTo>
                  <a:pt x="278519" y="32338"/>
                </a:lnTo>
                <a:lnTo>
                  <a:pt x="236141" y="32338"/>
                </a:lnTo>
                <a:lnTo>
                  <a:pt x="236141" y="15910"/>
                </a:lnTo>
                <a:lnTo>
                  <a:pt x="286644" y="15910"/>
                </a:lnTo>
                <a:lnTo>
                  <a:pt x="286644" y="0"/>
                </a:lnTo>
                <a:close/>
              </a:path>
              <a:path w="287655" h="82550">
                <a:moveTo>
                  <a:pt x="52515" y="0"/>
                </a:moveTo>
                <a:lnTo>
                  <a:pt x="2930" y="0"/>
                </a:lnTo>
                <a:lnTo>
                  <a:pt x="0" y="2867"/>
                </a:lnTo>
                <a:lnTo>
                  <a:pt x="0" y="82079"/>
                </a:lnTo>
                <a:lnTo>
                  <a:pt x="21631" y="82079"/>
                </a:lnTo>
                <a:lnTo>
                  <a:pt x="21631" y="15624"/>
                </a:lnTo>
                <a:lnTo>
                  <a:pt x="79322" y="15624"/>
                </a:lnTo>
                <a:lnTo>
                  <a:pt x="79162" y="14404"/>
                </a:lnTo>
                <a:lnTo>
                  <a:pt x="74154" y="6167"/>
                </a:lnTo>
                <a:lnTo>
                  <a:pt x="65387" y="1483"/>
                </a:lnTo>
                <a:lnTo>
                  <a:pt x="52515" y="0"/>
                </a:lnTo>
                <a:close/>
              </a:path>
              <a:path w="287655" h="82550">
                <a:moveTo>
                  <a:pt x="79322" y="15624"/>
                </a:moveTo>
                <a:lnTo>
                  <a:pt x="57542" y="15624"/>
                </a:lnTo>
                <a:lnTo>
                  <a:pt x="60674" y="19351"/>
                </a:lnTo>
                <a:lnTo>
                  <a:pt x="60674" y="33398"/>
                </a:lnTo>
                <a:lnTo>
                  <a:pt x="57169" y="38559"/>
                </a:lnTo>
                <a:lnTo>
                  <a:pt x="33439" y="38559"/>
                </a:lnTo>
                <a:lnTo>
                  <a:pt x="32002" y="41054"/>
                </a:lnTo>
                <a:lnTo>
                  <a:pt x="33180" y="43061"/>
                </a:lnTo>
                <a:lnTo>
                  <a:pt x="58490" y="82079"/>
                </a:lnTo>
                <a:lnTo>
                  <a:pt x="83368" y="82079"/>
                </a:lnTo>
                <a:lnTo>
                  <a:pt x="60816" y="51661"/>
                </a:lnTo>
                <a:lnTo>
                  <a:pt x="68537" y="49676"/>
                </a:lnTo>
                <a:lnTo>
                  <a:pt x="74879" y="45329"/>
                </a:lnTo>
                <a:lnTo>
                  <a:pt x="79174" y="37869"/>
                </a:lnTo>
                <a:lnTo>
                  <a:pt x="80754" y="26547"/>
                </a:lnTo>
                <a:lnTo>
                  <a:pt x="79322" y="15624"/>
                </a:lnTo>
                <a:close/>
              </a:path>
              <a:path w="287655" h="82550">
                <a:moveTo>
                  <a:pt x="109394" y="0"/>
                </a:moveTo>
                <a:lnTo>
                  <a:pt x="87247" y="0"/>
                </a:lnTo>
                <a:lnTo>
                  <a:pt x="106520" y="80416"/>
                </a:lnTo>
                <a:lnTo>
                  <a:pt x="108594" y="82079"/>
                </a:lnTo>
                <a:lnTo>
                  <a:pt x="126201" y="82079"/>
                </a:lnTo>
                <a:lnTo>
                  <a:pt x="128154" y="80703"/>
                </a:lnTo>
                <a:lnTo>
                  <a:pt x="139064" y="50629"/>
                </a:lnTo>
                <a:lnTo>
                  <a:pt x="119684" y="50629"/>
                </a:lnTo>
                <a:lnTo>
                  <a:pt x="109394" y="0"/>
                </a:lnTo>
                <a:close/>
              </a:path>
              <a:path w="287655" h="82550">
                <a:moveTo>
                  <a:pt x="166248" y="30245"/>
                </a:moveTo>
                <a:lnTo>
                  <a:pt x="146459" y="30245"/>
                </a:lnTo>
                <a:lnTo>
                  <a:pt x="164753" y="80703"/>
                </a:lnTo>
                <a:lnTo>
                  <a:pt x="166706" y="82079"/>
                </a:lnTo>
                <a:lnTo>
                  <a:pt x="184323" y="82079"/>
                </a:lnTo>
                <a:lnTo>
                  <a:pt x="186418" y="80416"/>
                </a:lnTo>
                <a:lnTo>
                  <a:pt x="193547" y="50629"/>
                </a:lnTo>
                <a:lnTo>
                  <a:pt x="173233" y="50629"/>
                </a:lnTo>
                <a:lnTo>
                  <a:pt x="166248" y="30245"/>
                </a:lnTo>
                <a:close/>
              </a:path>
              <a:path w="287655" h="82550">
                <a:moveTo>
                  <a:pt x="154382" y="0"/>
                </a:moveTo>
                <a:lnTo>
                  <a:pt x="138556" y="0"/>
                </a:lnTo>
                <a:lnTo>
                  <a:pt x="136573" y="1404"/>
                </a:lnTo>
                <a:lnTo>
                  <a:pt x="119684" y="50629"/>
                </a:lnTo>
                <a:lnTo>
                  <a:pt x="139064" y="50629"/>
                </a:lnTo>
                <a:lnTo>
                  <a:pt x="146459" y="30245"/>
                </a:lnTo>
                <a:lnTo>
                  <a:pt x="166248" y="30245"/>
                </a:lnTo>
                <a:lnTo>
                  <a:pt x="156365" y="1404"/>
                </a:lnTo>
                <a:lnTo>
                  <a:pt x="154382" y="0"/>
                </a:lnTo>
                <a:close/>
              </a:path>
              <a:path w="287655" h="82550">
                <a:moveTo>
                  <a:pt x="205664" y="0"/>
                </a:moveTo>
                <a:lnTo>
                  <a:pt x="183514" y="0"/>
                </a:lnTo>
                <a:lnTo>
                  <a:pt x="173233" y="50629"/>
                </a:lnTo>
                <a:lnTo>
                  <a:pt x="193547" y="50629"/>
                </a:lnTo>
                <a:lnTo>
                  <a:pt x="205664" y="0"/>
                </a:lnTo>
                <a:close/>
              </a:path>
            </a:pathLst>
          </a:custGeom>
          <a:solidFill>
            <a:srgbClr val="1D4477"/>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RWE Sans"/>
              <a:ea typeface="+mn-ea"/>
              <a:cs typeface="+mn-cs"/>
            </a:endParaRPr>
          </a:p>
        </p:txBody>
      </p:sp>
      <p:sp>
        <p:nvSpPr>
          <p:cNvPr id="12" name="object 12">
            <a:extLst>
              <a:ext uri="{FF2B5EF4-FFF2-40B4-BE49-F238E27FC236}">
                <a16:creationId xmlns:a16="http://schemas.microsoft.com/office/drawing/2014/main" id="{5B96668B-513A-3B0A-CCF6-750414E88F35}"/>
              </a:ext>
            </a:extLst>
          </p:cNvPr>
          <p:cNvSpPr/>
          <p:nvPr/>
        </p:nvSpPr>
        <p:spPr>
          <a:xfrm>
            <a:off x="541896" y="4893851"/>
            <a:ext cx="215265" cy="61913"/>
          </a:xfrm>
          <a:custGeom>
            <a:avLst/>
            <a:gdLst/>
            <a:ahLst/>
            <a:cxnLst/>
            <a:rect l="l" t="t" r="r" b="b"/>
            <a:pathLst>
              <a:path w="287019" h="82550">
                <a:moveTo>
                  <a:pt x="286380" y="0"/>
                </a:moveTo>
                <a:lnTo>
                  <a:pt x="217990" y="0"/>
                </a:lnTo>
                <a:lnTo>
                  <a:pt x="215058" y="2867"/>
                </a:lnTo>
                <a:lnTo>
                  <a:pt x="215058" y="79040"/>
                </a:lnTo>
                <a:lnTo>
                  <a:pt x="218071" y="82079"/>
                </a:lnTo>
                <a:lnTo>
                  <a:pt x="286957" y="82079"/>
                </a:lnTo>
                <a:lnTo>
                  <a:pt x="286957" y="65651"/>
                </a:lnTo>
                <a:lnTo>
                  <a:pt x="235924" y="65651"/>
                </a:lnTo>
                <a:lnTo>
                  <a:pt x="235924" y="48106"/>
                </a:lnTo>
                <a:lnTo>
                  <a:pt x="278262" y="48106"/>
                </a:lnTo>
                <a:lnTo>
                  <a:pt x="278262" y="32338"/>
                </a:lnTo>
                <a:lnTo>
                  <a:pt x="235924" y="32338"/>
                </a:lnTo>
                <a:lnTo>
                  <a:pt x="235924" y="15910"/>
                </a:lnTo>
                <a:lnTo>
                  <a:pt x="286380" y="15910"/>
                </a:lnTo>
                <a:lnTo>
                  <a:pt x="286380" y="0"/>
                </a:lnTo>
                <a:close/>
              </a:path>
              <a:path w="287019" h="82550">
                <a:moveTo>
                  <a:pt x="52467" y="0"/>
                </a:moveTo>
                <a:lnTo>
                  <a:pt x="2927" y="0"/>
                </a:lnTo>
                <a:lnTo>
                  <a:pt x="0" y="2867"/>
                </a:lnTo>
                <a:lnTo>
                  <a:pt x="0" y="82079"/>
                </a:lnTo>
                <a:lnTo>
                  <a:pt x="21612" y="82079"/>
                </a:lnTo>
                <a:lnTo>
                  <a:pt x="21612" y="15624"/>
                </a:lnTo>
                <a:lnTo>
                  <a:pt x="79249" y="15624"/>
                </a:lnTo>
                <a:lnTo>
                  <a:pt x="79089" y="14404"/>
                </a:lnTo>
                <a:lnTo>
                  <a:pt x="74086" y="6167"/>
                </a:lnTo>
                <a:lnTo>
                  <a:pt x="65326" y="1483"/>
                </a:lnTo>
                <a:lnTo>
                  <a:pt x="52467" y="0"/>
                </a:lnTo>
                <a:close/>
              </a:path>
              <a:path w="287019" h="82550">
                <a:moveTo>
                  <a:pt x="79249" y="15624"/>
                </a:moveTo>
                <a:lnTo>
                  <a:pt x="57489" y="15624"/>
                </a:lnTo>
                <a:lnTo>
                  <a:pt x="60618" y="19351"/>
                </a:lnTo>
                <a:lnTo>
                  <a:pt x="60618" y="33398"/>
                </a:lnTo>
                <a:lnTo>
                  <a:pt x="57116" y="38559"/>
                </a:lnTo>
                <a:lnTo>
                  <a:pt x="33408" y="38559"/>
                </a:lnTo>
                <a:lnTo>
                  <a:pt x="31973" y="41054"/>
                </a:lnTo>
                <a:lnTo>
                  <a:pt x="33149" y="43061"/>
                </a:lnTo>
                <a:lnTo>
                  <a:pt x="58436" y="82079"/>
                </a:lnTo>
                <a:lnTo>
                  <a:pt x="83291" y="82079"/>
                </a:lnTo>
                <a:lnTo>
                  <a:pt x="60760" y="51661"/>
                </a:lnTo>
                <a:lnTo>
                  <a:pt x="68474" y="49676"/>
                </a:lnTo>
                <a:lnTo>
                  <a:pt x="74810" y="45329"/>
                </a:lnTo>
                <a:lnTo>
                  <a:pt x="79101" y="37869"/>
                </a:lnTo>
                <a:lnTo>
                  <a:pt x="80680" y="26547"/>
                </a:lnTo>
                <a:lnTo>
                  <a:pt x="79249" y="15624"/>
                </a:lnTo>
                <a:close/>
              </a:path>
              <a:path w="287019" h="82550">
                <a:moveTo>
                  <a:pt x="109293" y="0"/>
                </a:moveTo>
                <a:lnTo>
                  <a:pt x="87166" y="0"/>
                </a:lnTo>
                <a:lnTo>
                  <a:pt x="106422" y="80416"/>
                </a:lnTo>
                <a:lnTo>
                  <a:pt x="108494" y="82079"/>
                </a:lnTo>
                <a:lnTo>
                  <a:pt x="126085" y="82079"/>
                </a:lnTo>
                <a:lnTo>
                  <a:pt x="128036" y="80703"/>
                </a:lnTo>
                <a:lnTo>
                  <a:pt x="138936" y="50629"/>
                </a:lnTo>
                <a:lnTo>
                  <a:pt x="119574" y="50629"/>
                </a:lnTo>
                <a:lnTo>
                  <a:pt x="109293" y="0"/>
                </a:lnTo>
                <a:close/>
              </a:path>
              <a:path w="287019" h="82550">
                <a:moveTo>
                  <a:pt x="166095" y="30245"/>
                </a:moveTo>
                <a:lnTo>
                  <a:pt x="146324" y="30245"/>
                </a:lnTo>
                <a:lnTo>
                  <a:pt x="164602" y="80703"/>
                </a:lnTo>
                <a:lnTo>
                  <a:pt x="166553" y="82079"/>
                </a:lnTo>
                <a:lnTo>
                  <a:pt x="184153" y="82079"/>
                </a:lnTo>
                <a:lnTo>
                  <a:pt x="186246" y="80416"/>
                </a:lnTo>
                <a:lnTo>
                  <a:pt x="193368" y="50629"/>
                </a:lnTo>
                <a:lnTo>
                  <a:pt x="173074" y="50629"/>
                </a:lnTo>
                <a:lnTo>
                  <a:pt x="166095" y="30245"/>
                </a:lnTo>
                <a:close/>
              </a:path>
              <a:path w="287019" h="82550">
                <a:moveTo>
                  <a:pt x="154240" y="0"/>
                </a:moveTo>
                <a:lnTo>
                  <a:pt x="138428" y="0"/>
                </a:lnTo>
                <a:lnTo>
                  <a:pt x="136447" y="1404"/>
                </a:lnTo>
                <a:lnTo>
                  <a:pt x="119574" y="50629"/>
                </a:lnTo>
                <a:lnTo>
                  <a:pt x="138936" y="50629"/>
                </a:lnTo>
                <a:lnTo>
                  <a:pt x="146324" y="30245"/>
                </a:lnTo>
                <a:lnTo>
                  <a:pt x="166095" y="30245"/>
                </a:lnTo>
                <a:lnTo>
                  <a:pt x="156221" y="1404"/>
                </a:lnTo>
                <a:lnTo>
                  <a:pt x="154240" y="0"/>
                </a:lnTo>
                <a:close/>
              </a:path>
              <a:path w="287019" h="82550">
                <a:moveTo>
                  <a:pt x="205474" y="0"/>
                </a:moveTo>
                <a:lnTo>
                  <a:pt x="183345" y="0"/>
                </a:lnTo>
                <a:lnTo>
                  <a:pt x="173074" y="50629"/>
                </a:lnTo>
                <a:lnTo>
                  <a:pt x="193368" y="50629"/>
                </a:lnTo>
                <a:lnTo>
                  <a:pt x="205474" y="0"/>
                </a:lnTo>
                <a:close/>
              </a:path>
            </a:pathLst>
          </a:custGeom>
          <a:solidFill>
            <a:srgbClr val="1D4477"/>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RWE Sans"/>
              <a:ea typeface="+mn-ea"/>
              <a:cs typeface="+mn-cs"/>
            </a:endParaRPr>
          </a:p>
        </p:txBody>
      </p:sp>
      <p:pic>
        <p:nvPicPr>
          <p:cNvPr id="15" name="Picture 14">
            <a:extLst>
              <a:ext uri="{FF2B5EF4-FFF2-40B4-BE49-F238E27FC236}">
                <a16:creationId xmlns:a16="http://schemas.microsoft.com/office/drawing/2014/main" id="{72B3FAB9-9F8C-2116-BB07-1C45F8CA5D67}"/>
              </a:ext>
            </a:extLst>
          </p:cNvPr>
          <p:cNvPicPr>
            <a:picLocks noChangeAspect="1"/>
          </p:cNvPicPr>
          <p:nvPr/>
        </p:nvPicPr>
        <p:blipFill>
          <a:blip r:embed="rId5"/>
          <a:srcRect t="6013" b="5105"/>
          <a:stretch/>
        </p:blipFill>
        <p:spPr>
          <a:xfrm>
            <a:off x="304903" y="410957"/>
            <a:ext cx="7875836" cy="4152900"/>
          </a:xfrm>
          <a:prstGeom prst="rect">
            <a:avLst/>
          </a:prstGeom>
        </p:spPr>
      </p:pic>
      <p:sp>
        <p:nvSpPr>
          <p:cNvPr id="18" name="Slide Number Placeholder 1">
            <a:extLst>
              <a:ext uri="{FF2B5EF4-FFF2-40B4-BE49-F238E27FC236}">
                <a16:creationId xmlns:a16="http://schemas.microsoft.com/office/drawing/2014/main" id="{D51F793A-9572-1FD5-4598-835C8D6DCFFD}"/>
              </a:ext>
            </a:extLst>
          </p:cNvPr>
          <p:cNvSpPr txBox="1">
            <a:spLocks/>
          </p:cNvSpPr>
          <p:nvPr/>
        </p:nvSpPr>
        <p:spPr>
          <a:xfrm>
            <a:off x="8431379" y="4825843"/>
            <a:ext cx="982793" cy="274097"/>
          </a:xfrm>
          <a:prstGeom prst="rect">
            <a:avLst/>
          </a:prstGeom>
        </p:spPr>
        <p:txBody>
          <a:bodyPr/>
          <a:lstStyle>
            <a:defPPr>
              <a:defRPr lang="en-US"/>
            </a:defPPr>
            <a:lvl1pPr marL="0" algn="l" defTabSz="27941" rtl="0" eaLnBrk="1" latinLnBrk="0" hangingPunct="1">
              <a:defRPr sz="110" kern="1200">
                <a:solidFill>
                  <a:schemeClr val="tx1"/>
                </a:solidFill>
                <a:latin typeface="+mn-lt"/>
                <a:ea typeface="+mn-ea"/>
                <a:cs typeface="+mn-cs"/>
              </a:defRPr>
            </a:lvl1pPr>
            <a:lvl2pPr marL="27941" algn="l" defTabSz="27941" rtl="0" eaLnBrk="1" latinLnBrk="0" hangingPunct="1">
              <a:defRPr sz="110" kern="1200">
                <a:solidFill>
                  <a:schemeClr val="tx1"/>
                </a:solidFill>
                <a:latin typeface="+mn-lt"/>
                <a:ea typeface="+mn-ea"/>
                <a:cs typeface="+mn-cs"/>
              </a:defRPr>
            </a:lvl2pPr>
            <a:lvl3pPr marL="55882" algn="l" defTabSz="27941" rtl="0" eaLnBrk="1" latinLnBrk="0" hangingPunct="1">
              <a:defRPr sz="110" kern="1200">
                <a:solidFill>
                  <a:schemeClr val="tx1"/>
                </a:solidFill>
                <a:latin typeface="+mn-lt"/>
                <a:ea typeface="+mn-ea"/>
                <a:cs typeface="+mn-cs"/>
              </a:defRPr>
            </a:lvl3pPr>
            <a:lvl4pPr marL="83823" algn="l" defTabSz="27941" rtl="0" eaLnBrk="1" latinLnBrk="0" hangingPunct="1">
              <a:defRPr sz="110" kern="1200">
                <a:solidFill>
                  <a:schemeClr val="tx1"/>
                </a:solidFill>
                <a:latin typeface="+mn-lt"/>
                <a:ea typeface="+mn-ea"/>
                <a:cs typeface="+mn-cs"/>
              </a:defRPr>
            </a:lvl4pPr>
            <a:lvl5pPr marL="111764" algn="l" defTabSz="27941" rtl="0" eaLnBrk="1" latinLnBrk="0" hangingPunct="1">
              <a:defRPr sz="110" kern="1200">
                <a:solidFill>
                  <a:schemeClr val="tx1"/>
                </a:solidFill>
                <a:latin typeface="+mn-lt"/>
                <a:ea typeface="+mn-ea"/>
                <a:cs typeface="+mn-cs"/>
              </a:defRPr>
            </a:lvl5pPr>
            <a:lvl6pPr marL="139705" algn="l" defTabSz="27941" rtl="0" eaLnBrk="1" latinLnBrk="0" hangingPunct="1">
              <a:defRPr sz="110" kern="1200">
                <a:solidFill>
                  <a:schemeClr val="tx1"/>
                </a:solidFill>
                <a:latin typeface="+mn-lt"/>
                <a:ea typeface="+mn-ea"/>
                <a:cs typeface="+mn-cs"/>
              </a:defRPr>
            </a:lvl6pPr>
            <a:lvl7pPr marL="167646" algn="l" defTabSz="27941" rtl="0" eaLnBrk="1" latinLnBrk="0" hangingPunct="1">
              <a:defRPr sz="110" kern="1200">
                <a:solidFill>
                  <a:schemeClr val="tx1"/>
                </a:solidFill>
                <a:latin typeface="+mn-lt"/>
                <a:ea typeface="+mn-ea"/>
                <a:cs typeface="+mn-cs"/>
              </a:defRPr>
            </a:lvl7pPr>
            <a:lvl8pPr marL="195587" algn="l" defTabSz="27941" rtl="0" eaLnBrk="1" latinLnBrk="0" hangingPunct="1">
              <a:defRPr sz="110" kern="1200">
                <a:solidFill>
                  <a:schemeClr val="tx1"/>
                </a:solidFill>
                <a:latin typeface="+mn-lt"/>
                <a:ea typeface="+mn-ea"/>
                <a:cs typeface="+mn-cs"/>
              </a:defRPr>
            </a:lvl8pPr>
            <a:lvl9pPr marL="223528" algn="l" defTabSz="27941" rtl="0" eaLnBrk="1" latinLnBrk="0" hangingPunct="1">
              <a:defRPr sz="110" kern="1200">
                <a:solidFill>
                  <a:schemeClr val="tx1"/>
                </a:solidFill>
                <a:latin typeface="+mn-lt"/>
                <a:ea typeface="+mn-ea"/>
                <a:cs typeface="+mn-cs"/>
              </a:defRPr>
            </a:lvl9pPr>
          </a:lstStyle>
          <a:p>
            <a:pPr marL="0" marR="0" lvl="0" indent="0" algn="l" defTabSz="27941" rtl="0" eaLnBrk="1" fontAlgn="auto" latinLnBrk="0" hangingPunct="1">
              <a:lnSpc>
                <a:spcPct val="10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156082"/>
                </a:solidFill>
                <a:effectLst/>
                <a:uLnTx/>
                <a:uFillTx/>
                <a:latin typeface="RWE Sans" panose="020B0504020101010102" pitchFamily="34" charset="0"/>
                <a:ea typeface="+mn-ea"/>
                <a:cs typeface="RWE Sans" panose="020B0504020101010102" pitchFamily="34" charset="0"/>
              </a:rPr>
              <a:t>Page </a:t>
            </a:r>
            <a:fld id="{677F1DB9-6BD1-4662-AD32-A5C07CCC53B6}" type="slidenum">
              <a:rPr kumimoji="0" lang="en-GB" sz="650" b="0" i="0" u="none" strike="noStrike" kern="1200" cap="none" spc="0" normalizeH="0" baseline="0" noProof="0" smtClean="0">
                <a:ln>
                  <a:noFill/>
                </a:ln>
                <a:solidFill>
                  <a:srgbClr val="156082"/>
                </a:solidFill>
                <a:effectLst/>
                <a:uLnTx/>
                <a:uFillTx/>
                <a:latin typeface="RWE Sans" panose="020B0504020101010102" pitchFamily="34" charset="0"/>
                <a:ea typeface="+mn-ea"/>
                <a:cs typeface="RWE Sans" panose="020B0504020101010102" pitchFamily="34" charset="0"/>
              </a:rPr>
              <a:pPr marL="0" marR="0" lvl="0" indent="0" algn="l" defTabSz="27941" rtl="0" eaLnBrk="1" fontAlgn="auto" latinLnBrk="0" hangingPunct="1">
                <a:lnSpc>
                  <a:spcPct val="100000"/>
                </a:lnSpc>
                <a:spcBef>
                  <a:spcPts val="0"/>
                </a:spcBef>
                <a:spcAft>
                  <a:spcPts val="0"/>
                </a:spcAft>
                <a:buClrTx/>
                <a:buSzTx/>
                <a:buFontTx/>
                <a:buNone/>
                <a:tabLst/>
                <a:defRPr/>
              </a:pPr>
              <a:t>5</a:t>
            </a:fld>
            <a:endParaRPr kumimoji="0" lang="en-GB" sz="650" b="0" i="0" u="none" strike="noStrike" kern="1200" cap="none" spc="0" normalizeH="0" baseline="0" noProof="0" dirty="0">
              <a:ln>
                <a:noFill/>
              </a:ln>
              <a:solidFill>
                <a:srgbClr val="156082"/>
              </a:solidFill>
              <a:effectLst/>
              <a:uLnTx/>
              <a:uFillTx/>
              <a:latin typeface="RWE Sans" panose="020B0504020101010102" pitchFamily="34" charset="0"/>
              <a:ea typeface="+mn-ea"/>
              <a:cs typeface="RWE Sans" panose="020B0504020101010102" pitchFamily="34" charset="0"/>
            </a:endParaRPr>
          </a:p>
        </p:txBody>
      </p:sp>
      <p:pic>
        <p:nvPicPr>
          <p:cNvPr id="4" name="Energiefeld">
            <a:extLst>
              <a:ext uri="{FF2B5EF4-FFF2-40B4-BE49-F238E27FC236}">
                <a16:creationId xmlns:a16="http://schemas.microsoft.com/office/drawing/2014/main" id="{0079EFAC-88FF-A675-E28A-D70733C131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7697"/>
          <a:stretch/>
        </p:blipFill>
        <p:spPr>
          <a:xfrm rot="5400000" flipH="1">
            <a:off x="6090300" y="-1497178"/>
            <a:ext cx="645086" cy="3663346"/>
          </a:xfrm>
          <a:prstGeom prst="rect">
            <a:avLst/>
          </a:prstGeom>
        </p:spPr>
      </p:pic>
    </p:spTree>
    <p:extLst>
      <p:ext uri="{BB962C8B-B14F-4D97-AF65-F5344CB8AC3E}">
        <p14:creationId xmlns:p14="http://schemas.microsoft.com/office/powerpoint/2010/main" val="6226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0E06C-2F21-F257-09A3-A0DCDEF30B85}"/>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E626064F-C5FC-3EDE-5E7D-BE35482BC87A}"/>
              </a:ext>
            </a:extLst>
          </p:cNvPr>
          <p:cNvGraphicFramePr>
            <a:graphicFrameLocks noChangeAspect="1"/>
          </p:cNvGraphicFramePr>
          <p:nvPr>
            <p:custDataLst>
              <p:tags r:id="rId1"/>
            </p:custDataLst>
          </p:nvPr>
        </p:nvGraphicFramePr>
        <p:xfrm>
          <a:off x="1191" y="3572"/>
          <a:ext cx="1191" cy="1191"/>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3" name="think-cell data - do not delete" hidden="1">
                        <a:extLst>
                          <a:ext uri="{FF2B5EF4-FFF2-40B4-BE49-F238E27FC236}">
                            <a16:creationId xmlns:a16="http://schemas.microsoft.com/office/drawing/2014/main" id="{E626064F-C5FC-3EDE-5E7D-BE35482BC87A}"/>
                          </a:ext>
                        </a:extLst>
                      </p:cNvPr>
                      <p:cNvPicPr/>
                      <p:nvPr/>
                    </p:nvPicPr>
                    <p:blipFill>
                      <a:blip r:embed="rId4"/>
                      <a:stretch>
                        <a:fillRect/>
                      </a:stretch>
                    </p:blipFill>
                    <p:spPr>
                      <a:xfrm>
                        <a:off x="1191" y="3572"/>
                        <a:ext cx="1191" cy="1191"/>
                      </a:xfrm>
                      <a:prstGeom prst="rect">
                        <a:avLst/>
                      </a:prstGeom>
                    </p:spPr>
                  </p:pic>
                </p:oleObj>
              </mc:Fallback>
            </mc:AlternateContent>
          </a:graphicData>
        </a:graphic>
      </p:graphicFrame>
      <p:sp>
        <p:nvSpPr>
          <p:cNvPr id="2" name="object 2">
            <a:extLst>
              <a:ext uri="{FF2B5EF4-FFF2-40B4-BE49-F238E27FC236}">
                <a16:creationId xmlns:a16="http://schemas.microsoft.com/office/drawing/2014/main" id="{14F83220-6050-FBA8-F9CE-BBB4F4DCF4DF}"/>
              </a:ext>
            </a:extLst>
          </p:cNvPr>
          <p:cNvSpPr/>
          <p:nvPr/>
        </p:nvSpPr>
        <p:spPr>
          <a:xfrm>
            <a:off x="538163" y="4893851"/>
            <a:ext cx="215741" cy="61913"/>
          </a:xfrm>
          <a:custGeom>
            <a:avLst/>
            <a:gdLst/>
            <a:ahLst/>
            <a:cxnLst/>
            <a:rect l="l" t="t" r="r" b="b"/>
            <a:pathLst>
              <a:path w="287655" h="82550">
                <a:moveTo>
                  <a:pt x="286644" y="0"/>
                </a:moveTo>
                <a:lnTo>
                  <a:pt x="218191" y="0"/>
                </a:lnTo>
                <a:lnTo>
                  <a:pt x="215256" y="2867"/>
                </a:lnTo>
                <a:lnTo>
                  <a:pt x="215256" y="79040"/>
                </a:lnTo>
                <a:lnTo>
                  <a:pt x="218272" y="82079"/>
                </a:lnTo>
                <a:lnTo>
                  <a:pt x="287221" y="82079"/>
                </a:lnTo>
                <a:lnTo>
                  <a:pt x="287221" y="65651"/>
                </a:lnTo>
                <a:lnTo>
                  <a:pt x="236141" y="65651"/>
                </a:lnTo>
                <a:lnTo>
                  <a:pt x="236141" y="48106"/>
                </a:lnTo>
                <a:lnTo>
                  <a:pt x="278519" y="48106"/>
                </a:lnTo>
                <a:lnTo>
                  <a:pt x="278519" y="32338"/>
                </a:lnTo>
                <a:lnTo>
                  <a:pt x="236141" y="32338"/>
                </a:lnTo>
                <a:lnTo>
                  <a:pt x="236141" y="15910"/>
                </a:lnTo>
                <a:lnTo>
                  <a:pt x="286644" y="15910"/>
                </a:lnTo>
                <a:lnTo>
                  <a:pt x="286644" y="0"/>
                </a:lnTo>
                <a:close/>
              </a:path>
              <a:path w="287655" h="82550">
                <a:moveTo>
                  <a:pt x="52515" y="0"/>
                </a:moveTo>
                <a:lnTo>
                  <a:pt x="2930" y="0"/>
                </a:lnTo>
                <a:lnTo>
                  <a:pt x="0" y="2867"/>
                </a:lnTo>
                <a:lnTo>
                  <a:pt x="0" y="82079"/>
                </a:lnTo>
                <a:lnTo>
                  <a:pt x="21631" y="82079"/>
                </a:lnTo>
                <a:lnTo>
                  <a:pt x="21631" y="15624"/>
                </a:lnTo>
                <a:lnTo>
                  <a:pt x="79322" y="15624"/>
                </a:lnTo>
                <a:lnTo>
                  <a:pt x="79162" y="14404"/>
                </a:lnTo>
                <a:lnTo>
                  <a:pt x="74154" y="6167"/>
                </a:lnTo>
                <a:lnTo>
                  <a:pt x="65387" y="1483"/>
                </a:lnTo>
                <a:lnTo>
                  <a:pt x="52515" y="0"/>
                </a:lnTo>
                <a:close/>
              </a:path>
              <a:path w="287655" h="82550">
                <a:moveTo>
                  <a:pt x="79322" y="15624"/>
                </a:moveTo>
                <a:lnTo>
                  <a:pt x="57542" y="15624"/>
                </a:lnTo>
                <a:lnTo>
                  <a:pt x="60674" y="19351"/>
                </a:lnTo>
                <a:lnTo>
                  <a:pt x="60674" y="33398"/>
                </a:lnTo>
                <a:lnTo>
                  <a:pt x="57169" y="38559"/>
                </a:lnTo>
                <a:lnTo>
                  <a:pt x="33439" y="38559"/>
                </a:lnTo>
                <a:lnTo>
                  <a:pt x="32002" y="41054"/>
                </a:lnTo>
                <a:lnTo>
                  <a:pt x="33180" y="43061"/>
                </a:lnTo>
                <a:lnTo>
                  <a:pt x="58490" y="82079"/>
                </a:lnTo>
                <a:lnTo>
                  <a:pt x="83368" y="82079"/>
                </a:lnTo>
                <a:lnTo>
                  <a:pt x="60816" y="51661"/>
                </a:lnTo>
                <a:lnTo>
                  <a:pt x="68537" y="49676"/>
                </a:lnTo>
                <a:lnTo>
                  <a:pt x="74879" y="45329"/>
                </a:lnTo>
                <a:lnTo>
                  <a:pt x="79174" y="37869"/>
                </a:lnTo>
                <a:lnTo>
                  <a:pt x="80754" y="26547"/>
                </a:lnTo>
                <a:lnTo>
                  <a:pt x="79322" y="15624"/>
                </a:lnTo>
                <a:close/>
              </a:path>
              <a:path w="287655" h="82550">
                <a:moveTo>
                  <a:pt x="109394" y="0"/>
                </a:moveTo>
                <a:lnTo>
                  <a:pt x="87247" y="0"/>
                </a:lnTo>
                <a:lnTo>
                  <a:pt x="106520" y="80416"/>
                </a:lnTo>
                <a:lnTo>
                  <a:pt x="108594" y="82079"/>
                </a:lnTo>
                <a:lnTo>
                  <a:pt x="126201" y="82079"/>
                </a:lnTo>
                <a:lnTo>
                  <a:pt x="128154" y="80703"/>
                </a:lnTo>
                <a:lnTo>
                  <a:pt x="139064" y="50629"/>
                </a:lnTo>
                <a:lnTo>
                  <a:pt x="119684" y="50629"/>
                </a:lnTo>
                <a:lnTo>
                  <a:pt x="109394" y="0"/>
                </a:lnTo>
                <a:close/>
              </a:path>
              <a:path w="287655" h="82550">
                <a:moveTo>
                  <a:pt x="166248" y="30245"/>
                </a:moveTo>
                <a:lnTo>
                  <a:pt x="146459" y="30245"/>
                </a:lnTo>
                <a:lnTo>
                  <a:pt x="164753" y="80703"/>
                </a:lnTo>
                <a:lnTo>
                  <a:pt x="166706" y="82079"/>
                </a:lnTo>
                <a:lnTo>
                  <a:pt x="184323" y="82079"/>
                </a:lnTo>
                <a:lnTo>
                  <a:pt x="186418" y="80416"/>
                </a:lnTo>
                <a:lnTo>
                  <a:pt x="193547" y="50629"/>
                </a:lnTo>
                <a:lnTo>
                  <a:pt x="173233" y="50629"/>
                </a:lnTo>
                <a:lnTo>
                  <a:pt x="166248" y="30245"/>
                </a:lnTo>
                <a:close/>
              </a:path>
              <a:path w="287655" h="82550">
                <a:moveTo>
                  <a:pt x="154382" y="0"/>
                </a:moveTo>
                <a:lnTo>
                  <a:pt x="138556" y="0"/>
                </a:lnTo>
                <a:lnTo>
                  <a:pt x="136573" y="1404"/>
                </a:lnTo>
                <a:lnTo>
                  <a:pt x="119684" y="50629"/>
                </a:lnTo>
                <a:lnTo>
                  <a:pt x="139064" y="50629"/>
                </a:lnTo>
                <a:lnTo>
                  <a:pt x="146459" y="30245"/>
                </a:lnTo>
                <a:lnTo>
                  <a:pt x="166248" y="30245"/>
                </a:lnTo>
                <a:lnTo>
                  <a:pt x="156365" y="1404"/>
                </a:lnTo>
                <a:lnTo>
                  <a:pt x="154382" y="0"/>
                </a:lnTo>
                <a:close/>
              </a:path>
              <a:path w="287655" h="82550">
                <a:moveTo>
                  <a:pt x="205664" y="0"/>
                </a:moveTo>
                <a:lnTo>
                  <a:pt x="183514" y="0"/>
                </a:lnTo>
                <a:lnTo>
                  <a:pt x="173233" y="50629"/>
                </a:lnTo>
                <a:lnTo>
                  <a:pt x="193547" y="50629"/>
                </a:lnTo>
                <a:lnTo>
                  <a:pt x="205664" y="0"/>
                </a:lnTo>
                <a:close/>
              </a:path>
            </a:pathLst>
          </a:custGeom>
          <a:solidFill>
            <a:srgbClr val="1D4477"/>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RWE Sans"/>
              <a:ea typeface="+mn-ea"/>
              <a:cs typeface="+mn-cs"/>
            </a:endParaRPr>
          </a:p>
        </p:txBody>
      </p:sp>
      <p:sp>
        <p:nvSpPr>
          <p:cNvPr id="12" name="object 12">
            <a:extLst>
              <a:ext uri="{FF2B5EF4-FFF2-40B4-BE49-F238E27FC236}">
                <a16:creationId xmlns:a16="http://schemas.microsoft.com/office/drawing/2014/main" id="{5B96668B-513A-3B0A-CCF6-750414E88F35}"/>
              </a:ext>
            </a:extLst>
          </p:cNvPr>
          <p:cNvSpPr/>
          <p:nvPr/>
        </p:nvSpPr>
        <p:spPr>
          <a:xfrm>
            <a:off x="541896" y="4893851"/>
            <a:ext cx="215265" cy="61913"/>
          </a:xfrm>
          <a:custGeom>
            <a:avLst/>
            <a:gdLst/>
            <a:ahLst/>
            <a:cxnLst/>
            <a:rect l="l" t="t" r="r" b="b"/>
            <a:pathLst>
              <a:path w="287019" h="82550">
                <a:moveTo>
                  <a:pt x="286380" y="0"/>
                </a:moveTo>
                <a:lnTo>
                  <a:pt x="217990" y="0"/>
                </a:lnTo>
                <a:lnTo>
                  <a:pt x="215058" y="2867"/>
                </a:lnTo>
                <a:lnTo>
                  <a:pt x="215058" y="79040"/>
                </a:lnTo>
                <a:lnTo>
                  <a:pt x="218071" y="82079"/>
                </a:lnTo>
                <a:lnTo>
                  <a:pt x="286957" y="82079"/>
                </a:lnTo>
                <a:lnTo>
                  <a:pt x="286957" y="65651"/>
                </a:lnTo>
                <a:lnTo>
                  <a:pt x="235924" y="65651"/>
                </a:lnTo>
                <a:lnTo>
                  <a:pt x="235924" y="48106"/>
                </a:lnTo>
                <a:lnTo>
                  <a:pt x="278262" y="48106"/>
                </a:lnTo>
                <a:lnTo>
                  <a:pt x="278262" y="32338"/>
                </a:lnTo>
                <a:lnTo>
                  <a:pt x="235924" y="32338"/>
                </a:lnTo>
                <a:lnTo>
                  <a:pt x="235924" y="15910"/>
                </a:lnTo>
                <a:lnTo>
                  <a:pt x="286380" y="15910"/>
                </a:lnTo>
                <a:lnTo>
                  <a:pt x="286380" y="0"/>
                </a:lnTo>
                <a:close/>
              </a:path>
              <a:path w="287019" h="82550">
                <a:moveTo>
                  <a:pt x="52467" y="0"/>
                </a:moveTo>
                <a:lnTo>
                  <a:pt x="2927" y="0"/>
                </a:lnTo>
                <a:lnTo>
                  <a:pt x="0" y="2867"/>
                </a:lnTo>
                <a:lnTo>
                  <a:pt x="0" y="82079"/>
                </a:lnTo>
                <a:lnTo>
                  <a:pt x="21612" y="82079"/>
                </a:lnTo>
                <a:lnTo>
                  <a:pt x="21612" y="15624"/>
                </a:lnTo>
                <a:lnTo>
                  <a:pt x="79249" y="15624"/>
                </a:lnTo>
                <a:lnTo>
                  <a:pt x="79089" y="14404"/>
                </a:lnTo>
                <a:lnTo>
                  <a:pt x="74086" y="6167"/>
                </a:lnTo>
                <a:lnTo>
                  <a:pt x="65326" y="1483"/>
                </a:lnTo>
                <a:lnTo>
                  <a:pt x="52467" y="0"/>
                </a:lnTo>
                <a:close/>
              </a:path>
              <a:path w="287019" h="82550">
                <a:moveTo>
                  <a:pt x="79249" y="15624"/>
                </a:moveTo>
                <a:lnTo>
                  <a:pt x="57489" y="15624"/>
                </a:lnTo>
                <a:lnTo>
                  <a:pt x="60618" y="19351"/>
                </a:lnTo>
                <a:lnTo>
                  <a:pt x="60618" y="33398"/>
                </a:lnTo>
                <a:lnTo>
                  <a:pt x="57116" y="38559"/>
                </a:lnTo>
                <a:lnTo>
                  <a:pt x="33408" y="38559"/>
                </a:lnTo>
                <a:lnTo>
                  <a:pt x="31973" y="41054"/>
                </a:lnTo>
                <a:lnTo>
                  <a:pt x="33149" y="43061"/>
                </a:lnTo>
                <a:lnTo>
                  <a:pt x="58436" y="82079"/>
                </a:lnTo>
                <a:lnTo>
                  <a:pt x="83291" y="82079"/>
                </a:lnTo>
                <a:lnTo>
                  <a:pt x="60760" y="51661"/>
                </a:lnTo>
                <a:lnTo>
                  <a:pt x="68474" y="49676"/>
                </a:lnTo>
                <a:lnTo>
                  <a:pt x="74810" y="45329"/>
                </a:lnTo>
                <a:lnTo>
                  <a:pt x="79101" y="37869"/>
                </a:lnTo>
                <a:lnTo>
                  <a:pt x="80680" y="26547"/>
                </a:lnTo>
                <a:lnTo>
                  <a:pt x="79249" y="15624"/>
                </a:lnTo>
                <a:close/>
              </a:path>
              <a:path w="287019" h="82550">
                <a:moveTo>
                  <a:pt x="109293" y="0"/>
                </a:moveTo>
                <a:lnTo>
                  <a:pt x="87166" y="0"/>
                </a:lnTo>
                <a:lnTo>
                  <a:pt x="106422" y="80416"/>
                </a:lnTo>
                <a:lnTo>
                  <a:pt x="108494" y="82079"/>
                </a:lnTo>
                <a:lnTo>
                  <a:pt x="126085" y="82079"/>
                </a:lnTo>
                <a:lnTo>
                  <a:pt x="128036" y="80703"/>
                </a:lnTo>
                <a:lnTo>
                  <a:pt x="138936" y="50629"/>
                </a:lnTo>
                <a:lnTo>
                  <a:pt x="119574" y="50629"/>
                </a:lnTo>
                <a:lnTo>
                  <a:pt x="109293" y="0"/>
                </a:lnTo>
                <a:close/>
              </a:path>
              <a:path w="287019" h="82550">
                <a:moveTo>
                  <a:pt x="166095" y="30245"/>
                </a:moveTo>
                <a:lnTo>
                  <a:pt x="146324" y="30245"/>
                </a:lnTo>
                <a:lnTo>
                  <a:pt x="164602" y="80703"/>
                </a:lnTo>
                <a:lnTo>
                  <a:pt x="166553" y="82079"/>
                </a:lnTo>
                <a:lnTo>
                  <a:pt x="184153" y="82079"/>
                </a:lnTo>
                <a:lnTo>
                  <a:pt x="186246" y="80416"/>
                </a:lnTo>
                <a:lnTo>
                  <a:pt x="193368" y="50629"/>
                </a:lnTo>
                <a:lnTo>
                  <a:pt x="173074" y="50629"/>
                </a:lnTo>
                <a:lnTo>
                  <a:pt x="166095" y="30245"/>
                </a:lnTo>
                <a:close/>
              </a:path>
              <a:path w="287019" h="82550">
                <a:moveTo>
                  <a:pt x="154240" y="0"/>
                </a:moveTo>
                <a:lnTo>
                  <a:pt x="138428" y="0"/>
                </a:lnTo>
                <a:lnTo>
                  <a:pt x="136447" y="1404"/>
                </a:lnTo>
                <a:lnTo>
                  <a:pt x="119574" y="50629"/>
                </a:lnTo>
                <a:lnTo>
                  <a:pt x="138936" y="50629"/>
                </a:lnTo>
                <a:lnTo>
                  <a:pt x="146324" y="30245"/>
                </a:lnTo>
                <a:lnTo>
                  <a:pt x="166095" y="30245"/>
                </a:lnTo>
                <a:lnTo>
                  <a:pt x="156221" y="1404"/>
                </a:lnTo>
                <a:lnTo>
                  <a:pt x="154240" y="0"/>
                </a:lnTo>
                <a:close/>
              </a:path>
              <a:path w="287019" h="82550">
                <a:moveTo>
                  <a:pt x="205474" y="0"/>
                </a:moveTo>
                <a:lnTo>
                  <a:pt x="183345" y="0"/>
                </a:lnTo>
                <a:lnTo>
                  <a:pt x="173074" y="50629"/>
                </a:lnTo>
                <a:lnTo>
                  <a:pt x="193368" y="50629"/>
                </a:lnTo>
                <a:lnTo>
                  <a:pt x="205474" y="0"/>
                </a:lnTo>
                <a:close/>
              </a:path>
            </a:pathLst>
          </a:custGeom>
          <a:solidFill>
            <a:srgbClr val="1D4477"/>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RWE Sans"/>
              <a:ea typeface="+mn-ea"/>
              <a:cs typeface="+mn-cs"/>
            </a:endParaRPr>
          </a:p>
        </p:txBody>
      </p:sp>
      <p:pic>
        <p:nvPicPr>
          <p:cNvPr id="4" name="Picture 3">
            <a:extLst>
              <a:ext uri="{FF2B5EF4-FFF2-40B4-BE49-F238E27FC236}">
                <a16:creationId xmlns:a16="http://schemas.microsoft.com/office/drawing/2014/main" id="{A79C8FF4-1A69-F509-712F-CE01192BC4F8}"/>
              </a:ext>
            </a:extLst>
          </p:cNvPr>
          <p:cNvPicPr>
            <a:picLocks noChangeAspect="1"/>
          </p:cNvPicPr>
          <p:nvPr/>
        </p:nvPicPr>
        <p:blipFill>
          <a:blip r:embed="rId5"/>
          <a:srcRect b="7094"/>
          <a:stretch/>
        </p:blipFill>
        <p:spPr>
          <a:xfrm>
            <a:off x="343389" y="295135"/>
            <a:ext cx="7711708" cy="4560539"/>
          </a:xfrm>
          <a:prstGeom prst="rect">
            <a:avLst/>
          </a:prstGeom>
        </p:spPr>
      </p:pic>
      <p:sp>
        <p:nvSpPr>
          <p:cNvPr id="6" name="Slide Number Placeholder 1">
            <a:extLst>
              <a:ext uri="{FF2B5EF4-FFF2-40B4-BE49-F238E27FC236}">
                <a16:creationId xmlns:a16="http://schemas.microsoft.com/office/drawing/2014/main" id="{42CC3A98-0948-E39A-CEFF-98719F9E9E04}"/>
              </a:ext>
            </a:extLst>
          </p:cNvPr>
          <p:cNvSpPr txBox="1">
            <a:spLocks/>
          </p:cNvSpPr>
          <p:nvPr/>
        </p:nvSpPr>
        <p:spPr>
          <a:xfrm>
            <a:off x="8431379" y="4819019"/>
            <a:ext cx="982793" cy="274097"/>
          </a:xfrm>
          <a:prstGeom prst="rect">
            <a:avLst/>
          </a:prstGeom>
        </p:spPr>
        <p:txBody>
          <a:bodyPr/>
          <a:lstStyle>
            <a:defPPr>
              <a:defRPr lang="en-US"/>
            </a:defPPr>
            <a:lvl1pPr marL="0" algn="l" defTabSz="27941" rtl="0" eaLnBrk="1" latinLnBrk="0" hangingPunct="1">
              <a:defRPr sz="110" kern="1200">
                <a:solidFill>
                  <a:schemeClr val="tx1"/>
                </a:solidFill>
                <a:latin typeface="+mn-lt"/>
                <a:ea typeface="+mn-ea"/>
                <a:cs typeface="+mn-cs"/>
              </a:defRPr>
            </a:lvl1pPr>
            <a:lvl2pPr marL="27941" algn="l" defTabSz="27941" rtl="0" eaLnBrk="1" latinLnBrk="0" hangingPunct="1">
              <a:defRPr sz="110" kern="1200">
                <a:solidFill>
                  <a:schemeClr val="tx1"/>
                </a:solidFill>
                <a:latin typeface="+mn-lt"/>
                <a:ea typeface="+mn-ea"/>
                <a:cs typeface="+mn-cs"/>
              </a:defRPr>
            </a:lvl2pPr>
            <a:lvl3pPr marL="55882" algn="l" defTabSz="27941" rtl="0" eaLnBrk="1" latinLnBrk="0" hangingPunct="1">
              <a:defRPr sz="110" kern="1200">
                <a:solidFill>
                  <a:schemeClr val="tx1"/>
                </a:solidFill>
                <a:latin typeface="+mn-lt"/>
                <a:ea typeface="+mn-ea"/>
                <a:cs typeface="+mn-cs"/>
              </a:defRPr>
            </a:lvl3pPr>
            <a:lvl4pPr marL="83823" algn="l" defTabSz="27941" rtl="0" eaLnBrk="1" latinLnBrk="0" hangingPunct="1">
              <a:defRPr sz="110" kern="1200">
                <a:solidFill>
                  <a:schemeClr val="tx1"/>
                </a:solidFill>
                <a:latin typeface="+mn-lt"/>
                <a:ea typeface="+mn-ea"/>
                <a:cs typeface="+mn-cs"/>
              </a:defRPr>
            </a:lvl4pPr>
            <a:lvl5pPr marL="111764" algn="l" defTabSz="27941" rtl="0" eaLnBrk="1" latinLnBrk="0" hangingPunct="1">
              <a:defRPr sz="110" kern="1200">
                <a:solidFill>
                  <a:schemeClr val="tx1"/>
                </a:solidFill>
                <a:latin typeface="+mn-lt"/>
                <a:ea typeface="+mn-ea"/>
                <a:cs typeface="+mn-cs"/>
              </a:defRPr>
            </a:lvl5pPr>
            <a:lvl6pPr marL="139705" algn="l" defTabSz="27941" rtl="0" eaLnBrk="1" latinLnBrk="0" hangingPunct="1">
              <a:defRPr sz="110" kern="1200">
                <a:solidFill>
                  <a:schemeClr val="tx1"/>
                </a:solidFill>
                <a:latin typeface="+mn-lt"/>
                <a:ea typeface="+mn-ea"/>
                <a:cs typeface="+mn-cs"/>
              </a:defRPr>
            </a:lvl6pPr>
            <a:lvl7pPr marL="167646" algn="l" defTabSz="27941" rtl="0" eaLnBrk="1" latinLnBrk="0" hangingPunct="1">
              <a:defRPr sz="110" kern="1200">
                <a:solidFill>
                  <a:schemeClr val="tx1"/>
                </a:solidFill>
                <a:latin typeface="+mn-lt"/>
                <a:ea typeface="+mn-ea"/>
                <a:cs typeface="+mn-cs"/>
              </a:defRPr>
            </a:lvl7pPr>
            <a:lvl8pPr marL="195587" algn="l" defTabSz="27941" rtl="0" eaLnBrk="1" latinLnBrk="0" hangingPunct="1">
              <a:defRPr sz="110" kern="1200">
                <a:solidFill>
                  <a:schemeClr val="tx1"/>
                </a:solidFill>
                <a:latin typeface="+mn-lt"/>
                <a:ea typeface="+mn-ea"/>
                <a:cs typeface="+mn-cs"/>
              </a:defRPr>
            </a:lvl8pPr>
            <a:lvl9pPr marL="223528" algn="l" defTabSz="27941" rtl="0" eaLnBrk="1" latinLnBrk="0" hangingPunct="1">
              <a:defRPr sz="110" kern="1200">
                <a:solidFill>
                  <a:schemeClr val="tx1"/>
                </a:solidFill>
                <a:latin typeface="+mn-lt"/>
                <a:ea typeface="+mn-ea"/>
                <a:cs typeface="+mn-cs"/>
              </a:defRPr>
            </a:lvl9pPr>
          </a:lstStyle>
          <a:p>
            <a:pPr marL="0" marR="0" lvl="0" indent="0" algn="l" defTabSz="27941" rtl="0" eaLnBrk="1" fontAlgn="auto" latinLnBrk="0" hangingPunct="1">
              <a:lnSpc>
                <a:spcPct val="10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156082"/>
                </a:solidFill>
                <a:effectLst/>
                <a:uLnTx/>
                <a:uFillTx/>
                <a:latin typeface="RWE Sans" panose="020B0504020101010102" pitchFamily="34" charset="0"/>
                <a:ea typeface="+mn-ea"/>
                <a:cs typeface="RWE Sans" panose="020B0504020101010102" pitchFamily="34" charset="0"/>
              </a:rPr>
              <a:t>Page </a:t>
            </a:r>
            <a:fld id="{677F1DB9-6BD1-4662-AD32-A5C07CCC53B6}" type="slidenum">
              <a:rPr kumimoji="0" lang="en-GB" sz="650" b="0" i="0" u="none" strike="noStrike" kern="1200" cap="none" spc="0" normalizeH="0" baseline="0" noProof="0" smtClean="0">
                <a:ln>
                  <a:noFill/>
                </a:ln>
                <a:solidFill>
                  <a:srgbClr val="156082"/>
                </a:solidFill>
                <a:effectLst/>
                <a:uLnTx/>
                <a:uFillTx/>
                <a:latin typeface="RWE Sans" panose="020B0504020101010102" pitchFamily="34" charset="0"/>
                <a:ea typeface="+mn-ea"/>
                <a:cs typeface="RWE Sans" panose="020B0504020101010102" pitchFamily="34" charset="0"/>
              </a:rPr>
              <a:pPr marL="0" marR="0" lvl="0" indent="0" algn="l" defTabSz="27941" rtl="0" eaLnBrk="1" fontAlgn="auto" latinLnBrk="0" hangingPunct="1">
                <a:lnSpc>
                  <a:spcPct val="100000"/>
                </a:lnSpc>
                <a:spcBef>
                  <a:spcPts val="0"/>
                </a:spcBef>
                <a:spcAft>
                  <a:spcPts val="0"/>
                </a:spcAft>
                <a:buClrTx/>
                <a:buSzTx/>
                <a:buFontTx/>
                <a:buNone/>
                <a:tabLst/>
                <a:defRPr/>
              </a:pPr>
              <a:t>6</a:t>
            </a:fld>
            <a:endParaRPr kumimoji="0" lang="en-GB" sz="650" b="0" i="0" u="none" strike="noStrike" kern="1200" cap="none" spc="0" normalizeH="0" baseline="0" noProof="0" dirty="0">
              <a:ln>
                <a:noFill/>
              </a:ln>
              <a:solidFill>
                <a:srgbClr val="156082"/>
              </a:solidFill>
              <a:effectLst/>
              <a:uLnTx/>
              <a:uFillTx/>
              <a:latin typeface="RWE Sans" panose="020B0504020101010102" pitchFamily="34" charset="0"/>
              <a:ea typeface="+mn-ea"/>
              <a:cs typeface="RWE Sans" panose="020B0504020101010102" pitchFamily="34" charset="0"/>
            </a:endParaRPr>
          </a:p>
        </p:txBody>
      </p:sp>
      <p:sp>
        <p:nvSpPr>
          <p:cNvPr id="8" name="Rectangle 7">
            <a:extLst>
              <a:ext uri="{FF2B5EF4-FFF2-40B4-BE49-F238E27FC236}">
                <a16:creationId xmlns:a16="http://schemas.microsoft.com/office/drawing/2014/main" id="{0CE14536-0A8F-277F-62DD-253128B0F390}"/>
              </a:ext>
            </a:extLst>
          </p:cNvPr>
          <p:cNvSpPr/>
          <p:nvPr/>
        </p:nvSpPr>
        <p:spPr>
          <a:xfrm>
            <a:off x="4633912" y="3163598"/>
            <a:ext cx="1295400" cy="152446"/>
          </a:xfrm>
          <a:prstGeom prst="rect">
            <a:avLst/>
          </a:prstGeom>
          <a:solidFill>
            <a:srgbClr val="E9FBF9"/>
          </a:solidFill>
          <a:ln>
            <a:solidFill>
              <a:srgbClr val="E9FB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2A7B"/>
                </a:solidFill>
                <a:effectLst/>
                <a:uLnTx/>
                <a:uFillTx/>
                <a:latin typeface="Aptos" panose="02110004020202020204"/>
                <a:ea typeface="+mn-ea"/>
                <a:cs typeface="+mn-cs"/>
              </a:rPr>
              <a:t>Grid Power</a:t>
            </a:r>
          </a:p>
        </p:txBody>
      </p:sp>
      <p:sp>
        <p:nvSpPr>
          <p:cNvPr id="9" name="Rectangle 8">
            <a:extLst>
              <a:ext uri="{FF2B5EF4-FFF2-40B4-BE49-F238E27FC236}">
                <a16:creationId xmlns:a16="http://schemas.microsoft.com/office/drawing/2014/main" id="{3660CBFC-3CC5-1EB9-8F45-615C705530DB}"/>
              </a:ext>
            </a:extLst>
          </p:cNvPr>
          <p:cNvSpPr/>
          <p:nvPr/>
        </p:nvSpPr>
        <p:spPr>
          <a:xfrm>
            <a:off x="4641056" y="2007649"/>
            <a:ext cx="1243012" cy="217777"/>
          </a:xfrm>
          <a:prstGeom prst="rect">
            <a:avLst/>
          </a:prstGeom>
          <a:solidFill>
            <a:srgbClr val="29D7C6"/>
          </a:solidFill>
          <a:ln>
            <a:solidFill>
              <a:srgbClr val="29D7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2A7B"/>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62373D08-E477-E825-2A7C-3D41267F66C7}"/>
              </a:ext>
            </a:extLst>
          </p:cNvPr>
          <p:cNvSpPr/>
          <p:nvPr/>
        </p:nvSpPr>
        <p:spPr>
          <a:xfrm>
            <a:off x="4633912" y="1980873"/>
            <a:ext cx="1295400" cy="2177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2A7B"/>
                </a:solidFill>
                <a:effectLst/>
                <a:uLnTx/>
                <a:uFillTx/>
                <a:latin typeface="Aptos" panose="02110004020202020204"/>
                <a:ea typeface="+mn-ea"/>
                <a:cs typeface="+mn-cs"/>
              </a:rPr>
              <a:t>Dispatchable Power</a:t>
            </a:r>
          </a:p>
        </p:txBody>
      </p:sp>
      <p:sp>
        <p:nvSpPr>
          <p:cNvPr id="10" name="Rectangle 9">
            <a:extLst>
              <a:ext uri="{FF2B5EF4-FFF2-40B4-BE49-F238E27FC236}">
                <a16:creationId xmlns:a16="http://schemas.microsoft.com/office/drawing/2014/main" id="{F6601CAA-4FF2-5587-CF06-D174281F627D}"/>
              </a:ext>
            </a:extLst>
          </p:cNvPr>
          <p:cNvSpPr/>
          <p:nvPr/>
        </p:nvSpPr>
        <p:spPr>
          <a:xfrm>
            <a:off x="2216068" y="2011410"/>
            <a:ext cx="1936832" cy="2177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ABF36"/>
                </a:solidFill>
                <a:effectLst/>
                <a:uLnTx/>
                <a:uFillTx/>
                <a:latin typeface="Aptos" panose="02110004020202020204"/>
                <a:ea typeface="+mn-ea"/>
                <a:cs typeface="+mn-cs"/>
              </a:rPr>
              <a:t>Reliable power supply </a:t>
            </a:r>
          </a:p>
        </p:txBody>
      </p:sp>
      <p:pic>
        <p:nvPicPr>
          <p:cNvPr id="5" name="Grafik 756" descr="Ein Bild, das Gebäude, Turm, Wolkenkratzer enthält.&#10;&#10;Automatisch generierte Beschreibung">
            <a:extLst>
              <a:ext uri="{FF2B5EF4-FFF2-40B4-BE49-F238E27FC236}">
                <a16:creationId xmlns:a16="http://schemas.microsoft.com/office/drawing/2014/main" id="{981B9D4E-3183-EC2F-AEE8-317A008A645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0800000">
            <a:off x="0" y="2343914"/>
            <a:ext cx="967963" cy="2731740"/>
          </a:xfrm>
          <a:prstGeom prst="rect">
            <a:avLst/>
          </a:prstGeom>
        </p:spPr>
      </p:pic>
    </p:spTree>
    <p:extLst>
      <p:ext uri="{BB962C8B-B14F-4D97-AF65-F5344CB8AC3E}">
        <p14:creationId xmlns:p14="http://schemas.microsoft.com/office/powerpoint/2010/main" val="231261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8">
            <a:extLst>
              <a:ext uri="{FF2B5EF4-FFF2-40B4-BE49-F238E27FC236}">
                <a16:creationId xmlns:a16="http://schemas.microsoft.com/office/drawing/2014/main" id="{8CA99F66-05FB-43CF-A004-98F55DC26655}"/>
              </a:ext>
            </a:extLst>
          </p:cNvPr>
          <p:cNvSpPr>
            <a:spLocks noGrp="1"/>
          </p:cNvSpPr>
          <p:nvPr>
            <p:ph type="subTitle" idx="13"/>
          </p:nvPr>
        </p:nvSpPr>
        <p:spPr/>
        <p:txBody>
          <a:bodyPr/>
          <a:lstStyle/>
          <a:p>
            <a:r>
              <a:rPr lang="en-US" dirty="0">
                <a:cs typeface="RWE Sans"/>
              </a:rPr>
              <a:t>Best Practice Design and Safety Systems</a:t>
            </a:r>
          </a:p>
        </p:txBody>
      </p:sp>
      <p:sp>
        <p:nvSpPr>
          <p:cNvPr id="2" name="Footer Placeholder 1">
            <a:extLst>
              <a:ext uri="{FF2B5EF4-FFF2-40B4-BE49-F238E27FC236}">
                <a16:creationId xmlns:a16="http://schemas.microsoft.com/office/drawing/2014/main" id="{5C812553-0670-9411-B736-FB9AF6DFFE96}"/>
              </a:ext>
            </a:extLst>
          </p:cNvPr>
          <p:cNvSpPr>
            <a:spLocks noGrp="1"/>
          </p:cNvSpPr>
          <p:nvPr>
            <p:ph type="ftr" sz="quarter" idx="15"/>
          </p:nvPr>
        </p:nvSpPr>
        <p:spPr/>
        <p:txBody>
          <a:bodyPr/>
          <a:lstStyle/>
          <a:p>
            <a:r>
              <a:rPr lang="en-US" dirty="0"/>
              <a:t>Janus Solar and Battery Storage Project | County of Colusa Board of Supervisors | 02.25.2025</a:t>
            </a:r>
            <a:endParaRPr lang="en-GB" dirty="0"/>
          </a:p>
        </p:txBody>
      </p:sp>
    </p:spTree>
    <p:extLst>
      <p:ext uri="{BB962C8B-B14F-4D97-AF65-F5344CB8AC3E}">
        <p14:creationId xmlns:p14="http://schemas.microsoft.com/office/powerpoint/2010/main" val="382059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EC1A8C-A588-A110-E6B1-6B950EDD01A7}"/>
              </a:ext>
            </a:extLst>
          </p:cNvPr>
          <p:cNvSpPr>
            <a:spLocks noGrp="1"/>
          </p:cNvSpPr>
          <p:nvPr>
            <p:ph type="ftr" sz="quarter" idx="15"/>
          </p:nvPr>
        </p:nvSpPr>
        <p:spPr/>
        <p:txBody>
          <a:bodyPr/>
          <a:lstStyle/>
          <a:p>
            <a:endParaRPr lang="en-US" dirty="0"/>
          </a:p>
        </p:txBody>
      </p:sp>
      <p:pic>
        <p:nvPicPr>
          <p:cNvPr id="4" name="object 3">
            <a:extLst>
              <a:ext uri="{FF2B5EF4-FFF2-40B4-BE49-F238E27FC236}">
                <a16:creationId xmlns:a16="http://schemas.microsoft.com/office/drawing/2014/main" id="{0AB7B8E9-8C79-749A-404C-D180196CF73E}"/>
              </a:ext>
            </a:extLst>
          </p:cNvPr>
          <p:cNvPicPr/>
          <p:nvPr/>
        </p:nvPicPr>
        <p:blipFill>
          <a:blip r:embed="rId2" cstate="print"/>
          <a:stretch>
            <a:fillRect/>
          </a:stretch>
        </p:blipFill>
        <p:spPr>
          <a:xfrm>
            <a:off x="8479" y="3114927"/>
            <a:ext cx="9135521" cy="1953768"/>
          </a:xfrm>
          <a:prstGeom prst="rect">
            <a:avLst/>
          </a:prstGeom>
        </p:spPr>
      </p:pic>
      <p:pic>
        <p:nvPicPr>
          <p:cNvPr id="5" name="Picture 4" descr="Several white metal doors&#10;&#10;AI-generated content may be incorrect.">
            <a:extLst>
              <a:ext uri="{FF2B5EF4-FFF2-40B4-BE49-F238E27FC236}">
                <a16:creationId xmlns:a16="http://schemas.microsoft.com/office/drawing/2014/main" id="{69FE5B09-C943-1DEE-82A4-F85A6447EC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4038" y="512406"/>
            <a:ext cx="3403250" cy="412345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bject 2">
            <a:extLst>
              <a:ext uri="{FF2B5EF4-FFF2-40B4-BE49-F238E27FC236}">
                <a16:creationId xmlns:a16="http://schemas.microsoft.com/office/drawing/2014/main" id="{F4B77D92-CAF5-FA10-ADF0-863F2CD6AC6E}"/>
              </a:ext>
            </a:extLst>
          </p:cNvPr>
          <p:cNvSpPr/>
          <p:nvPr/>
        </p:nvSpPr>
        <p:spPr>
          <a:xfrm>
            <a:off x="538163" y="4893851"/>
            <a:ext cx="215741" cy="61913"/>
          </a:xfrm>
          <a:custGeom>
            <a:avLst/>
            <a:gdLst/>
            <a:ahLst/>
            <a:cxnLst/>
            <a:rect l="l" t="t" r="r" b="b"/>
            <a:pathLst>
              <a:path w="287655" h="82550">
                <a:moveTo>
                  <a:pt x="286644" y="0"/>
                </a:moveTo>
                <a:lnTo>
                  <a:pt x="218191" y="0"/>
                </a:lnTo>
                <a:lnTo>
                  <a:pt x="215256" y="2867"/>
                </a:lnTo>
                <a:lnTo>
                  <a:pt x="215256" y="79040"/>
                </a:lnTo>
                <a:lnTo>
                  <a:pt x="218272" y="82079"/>
                </a:lnTo>
                <a:lnTo>
                  <a:pt x="287221" y="82079"/>
                </a:lnTo>
                <a:lnTo>
                  <a:pt x="287221" y="65651"/>
                </a:lnTo>
                <a:lnTo>
                  <a:pt x="236141" y="65651"/>
                </a:lnTo>
                <a:lnTo>
                  <a:pt x="236141" y="48106"/>
                </a:lnTo>
                <a:lnTo>
                  <a:pt x="278519" y="48106"/>
                </a:lnTo>
                <a:lnTo>
                  <a:pt x="278519" y="32338"/>
                </a:lnTo>
                <a:lnTo>
                  <a:pt x="236141" y="32338"/>
                </a:lnTo>
                <a:lnTo>
                  <a:pt x="236141" y="15910"/>
                </a:lnTo>
                <a:lnTo>
                  <a:pt x="286644" y="15910"/>
                </a:lnTo>
                <a:lnTo>
                  <a:pt x="286644" y="0"/>
                </a:lnTo>
                <a:close/>
              </a:path>
              <a:path w="287655" h="82550">
                <a:moveTo>
                  <a:pt x="52515" y="0"/>
                </a:moveTo>
                <a:lnTo>
                  <a:pt x="2930" y="0"/>
                </a:lnTo>
                <a:lnTo>
                  <a:pt x="0" y="2867"/>
                </a:lnTo>
                <a:lnTo>
                  <a:pt x="0" y="82079"/>
                </a:lnTo>
                <a:lnTo>
                  <a:pt x="21631" y="82079"/>
                </a:lnTo>
                <a:lnTo>
                  <a:pt x="21631" y="15624"/>
                </a:lnTo>
                <a:lnTo>
                  <a:pt x="79322" y="15624"/>
                </a:lnTo>
                <a:lnTo>
                  <a:pt x="79162" y="14404"/>
                </a:lnTo>
                <a:lnTo>
                  <a:pt x="74154" y="6167"/>
                </a:lnTo>
                <a:lnTo>
                  <a:pt x="65387" y="1483"/>
                </a:lnTo>
                <a:lnTo>
                  <a:pt x="52515" y="0"/>
                </a:lnTo>
                <a:close/>
              </a:path>
              <a:path w="287655" h="82550">
                <a:moveTo>
                  <a:pt x="79322" y="15624"/>
                </a:moveTo>
                <a:lnTo>
                  <a:pt x="57542" y="15624"/>
                </a:lnTo>
                <a:lnTo>
                  <a:pt x="60674" y="19351"/>
                </a:lnTo>
                <a:lnTo>
                  <a:pt x="60674" y="33398"/>
                </a:lnTo>
                <a:lnTo>
                  <a:pt x="57169" y="38559"/>
                </a:lnTo>
                <a:lnTo>
                  <a:pt x="33439" y="38559"/>
                </a:lnTo>
                <a:lnTo>
                  <a:pt x="32002" y="41054"/>
                </a:lnTo>
                <a:lnTo>
                  <a:pt x="33180" y="43061"/>
                </a:lnTo>
                <a:lnTo>
                  <a:pt x="58490" y="82079"/>
                </a:lnTo>
                <a:lnTo>
                  <a:pt x="83368" y="82079"/>
                </a:lnTo>
                <a:lnTo>
                  <a:pt x="60816" y="51661"/>
                </a:lnTo>
                <a:lnTo>
                  <a:pt x="68537" y="49676"/>
                </a:lnTo>
                <a:lnTo>
                  <a:pt x="74879" y="45329"/>
                </a:lnTo>
                <a:lnTo>
                  <a:pt x="79174" y="37869"/>
                </a:lnTo>
                <a:lnTo>
                  <a:pt x="80754" y="26547"/>
                </a:lnTo>
                <a:lnTo>
                  <a:pt x="79322" y="15624"/>
                </a:lnTo>
                <a:close/>
              </a:path>
              <a:path w="287655" h="82550">
                <a:moveTo>
                  <a:pt x="109394" y="0"/>
                </a:moveTo>
                <a:lnTo>
                  <a:pt x="87247" y="0"/>
                </a:lnTo>
                <a:lnTo>
                  <a:pt x="106520" y="80416"/>
                </a:lnTo>
                <a:lnTo>
                  <a:pt x="108594" y="82079"/>
                </a:lnTo>
                <a:lnTo>
                  <a:pt x="126201" y="82079"/>
                </a:lnTo>
                <a:lnTo>
                  <a:pt x="128154" y="80703"/>
                </a:lnTo>
                <a:lnTo>
                  <a:pt x="139064" y="50629"/>
                </a:lnTo>
                <a:lnTo>
                  <a:pt x="119684" y="50629"/>
                </a:lnTo>
                <a:lnTo>
                  <a:pt x="109394" y="0"/>
                </a:lnTo>
                <a:close/>
              </a:path>
              <a:path w="287655" h="82550">
                <a:moveTo>
                  <a:pt x="166248" y="30245"/>
                </a:moveTo>
                <a:lnTo>
                  <a:pt x="146459" y="30245"/>
                </a:lnTo>
                <a:lnTo>
                  <a:pt x="164753" y="80703"/>
                </a:lnTo>
                <a:lnTo>
                  <a:pt x="166706" y="82079"/>
                </a:lnTo>
                <a:lnTo>
                  <a:pt x="184323" y="82079"/>
                </a:lnTo>
                <a:lnTo>
                  <a:pt x="186418" y="80416"/>
                </a:lnTo>
                <a:lnTo>
                  <a:pt x="193547" y="50629"/>
                </a:lnTo>
                <a:lnTo>
                  <a:pt x="173233" y="50629"/>
                </a:lnTo>
                <a:lnTo>
                  <a:pt x="166248" y="30245"/>
                </a:lnTo>
                <a:close/>
              </a:path>
              <a:path w="287655" h="82550">
                <a:moveTo>
                  <a:pt x="154382" y="0"/>
                </a:moveTo>
                <a:lnTo>
                  <a:pt x="138556" y="0"/>
                </a:lnTo>
                <a:lnTo>
                  <a:pt x="136573" y="1404"/>
                </a:lnTo>
                <a:lnTo>
                  <a:pt x="119684" y="50629"/>
                </a:lnTo>
                <a:lnTo>
                  <a:pt x="139064" y="50629"/>
                </a:lnTo>
                <a:lnTo>
                  <a:pt x="146459" y="30245"/>
                </a:lnTo>
                <a:lnTo>
                  <a:pt x="166248" y="30245"/>
                </a:lnTo>
                <a:lnTo>
                  <a:pt x="156365" y="1404"/>
                </a:lnTo>
                <a:lnTo>
                  <a:pt x="154382" y="0"/>
                </a:lnTo>
                <a:close/>
              </a:path>
              <a:path w="287655" h="82550">
                <a:moveTo>
                  <a:pt x="205664" y="0"/>
                </a:moveTo>
                <a:lnTo>
                  <a:pt x="183514" y="0"/>
                </a:lnTo>
                <a:lnTo>
                  <a:pt x="173233" y="50629"/>
                </a:lnTo>
                <a:lnTo>
                  <a:pt x="193547" y="50629"/>
                </a:lnTo>
                <a:lnTo>
                  <a:pt x="205664" y="0"/>
                </a:lnTo>
                <a:close/>
              </a:path>
            </a:pathLst>
          </a:custGeom>
          <a:solidFill>
            <a:srgbClr val="1D4477"/>
          </a:solidFill>
        </p:spPr>
        <p:txBody>
          <a:bodyPr wrap="square" lIns="0" tIns="0" rIns="0" bIns="0" rtlCol="0"/>
          <a:lstStyle/>
          <a:p>
            <a:pPr defTabSz="685800">
              <a:defRPr/>
            </a:pPr>
            <a:endParaRPr kern="0">
              <a:solidFill>
                <a:sysClr val="windowText" lastClr="000000"/>
              </a:solidFill>
              <a:latin typeface="RWE Sans"/>
            </a:endParaRPr>
          </a:p>
        </p:txBody>
      </p:sp>
      <p:sp>
        <p:nvSpPr>
          <p:cNvPr id="7" name="object 7">
            <a:extLst>
              <a:ext uri="{FF2B5EF4-FFF2-40B4-BE49-F238E27FC236}">
                <a16:creationId xmlns:a16="http://schemas.microsoft.com/office/drawing/2014/main" id="{9C830842-DABC-E180-692E-9501CE8F8A92}"/>
              </a:ext>
            </a:extLst>
          </p:cNvPr>
          <p:cNvSpPr txBox="1">
            <a:spLocks/>
          </p:cNvSpPr>
          <p:nvPr/>
        </p:nvSpPr>
        <p:spPr>
          <a:xfrm>
            <a:off x="325382" y="361776"/>
            <a:ext cx="8311896" cy="332303"/>
          </a:xfrm>
          <a:prstGeom prst="rect">
            <a:avLst/>
          </a:prstGeom>
        </p:spPr>
        <p:txBody>
          <a:bodyPr vert="horz" wrap="square" lIns="0" tIns="9049" rIns="0" bIns="0" rtlCol="0" anchor="b" anchorCtr="0">
            <a:spAutoFit/>
          </a:bodyPr>
          <a:lstStyle>
            <a:lvl1pPr marL="0" indent="0" algn="l" defTabSz="685800" rtl="0" eaLnBrk="1" latinLnBrk="0" hangingPunct="1">
              <a:lnSpc>
                <a:spcPct val="100000"/>
              </a:lnSpc>
              <a:spcBef>
                <a:spcPts val="0"/>
              </a:spcBef>
              <a:buFont typeface="Arial" panose="020B0604020202020204" pitchFamily="34" charset="0"/>
              <a:buNone/>
              <a:defRPr sz="2100" b="1" kern="1200" spc="0" baseline="0">
                <a:solidFill>
                  <a:schemeClr val="tx1"/>
                </a:solidFill>
                <a:latin typeface="+mj-lt"/>
                <a:ea typeface="+mj-ea"/>
                <a:cs typeface="+mj-cs"/>
              </a:defRPr>
            </a:lvl1pPr>
          </a:lstStyle>
          <a:p>
            <a:r>
              <a:rPr lang="en-US" dirty="0">
                <a:solidFill>
                  <a:schemeClr val="accent2"/>
                </a:solidFill>
                <a:latin typeface="RWE Sans" panose="020B0504020101010102" pitchFamily="34" charset="0"/>
                <a:cs typeface="RWE Sans" panose="020B0504020101010102" pitchFamily="34" charset="0"/>
              </a:rPr>
              <a:t>Battery Technology</a:t>
            </a:r>
          </a:p>
        </p:txBody>
      </p:sp>
      <p:sp>
        <p:nvSpPr>
          <p:cNvPr id="8" name="object 12">
            <a:extLst>
              <a:ext uri="{FF2B5EF4-FFF2-40B4-BE49-F238E27FC236}">
                <a16:creationId xmlns:a16="http://schemas.microsoft.com/office/drawing/2014/main" id="{CC0255A7-A0B6-4FCB-ACE8-D91115811AC0}"/>
              </a:ext>
            </a:extLst>
          </p:cNvPr>
          <p:cNvSpPr/>
          <p:nvPr/>
        </p:nvSpPr>
        <p:spPr>
          <a:xfrm>
            <a:off x="541896" y="4893851"/>
            <a:ext cx="215265" cy="61913"/>
          </a:xfrm>
          <a:custGeom>
            <a:avLst/>
            <a:gdLst/>
            <a:ahLst/>
            <a:cxnLst/>
            <a:rect l="l" t="t" r="r" b="b"/>
            <a:pathLst>
              <a:path w="287019" h="82550">
                <a:moveTo>
                  <a:pt x="286380" y="0"/>
                </a:moveTo>
                <a:lnTo>
                  <a:pt x="217990" y="0"/>
                </a:lnTo>
                <a:lnTo>
                  <a:pt x="215058" y="2867"/>
                </a:lnTo>
                <a:lnTo>
                  <a:pt x="215058" y="79040"/>
                </a:lnTo>
                <a:lnTo>
                  <a:pt x="218071" y="82079"/>
                </a:lnTo>
                <a:lnTo>
                  <a:pt x="286957" y="82079"/>
                </a:lnTo>
                <a:lnTo>
                  <a:pt x="286957" y="65651"/>
                </a:lnTo>
                <a:lnTo>
                  <a:pt x="235924" y="65651"/>
                </a:lnTo>
                <a:lnTo>
                  <a:pt x="235924" y="48106"/>
                </a:lnTo>
                <a:lnTo>
                  <a:pt x="278262" y="48106"/>
                </a:lnTo>
                <a:lnTo>
                  <a:pt x="278262" y="32338"/>
                </a:lnTo>
                <a:lnTo>
                  <a:pt x="235924" y="32338"/>
                </a:lnTo>
                <a:lnTo>
                  <a:pt x="235924" y="15910"/>
                </a:lnTo>
                <a:lnTo>
                  <a:pt x="286380" y="15910"/>
                </a:lnTo>
                <a:lnTo>
                  <a:pt x="286380" y="0"/>
                </a:lnTo>
                <a:close/>
              </a:path>
              <a:path w="287019" h="82550">
                <a:moveTo>
                  <a:pt x="52467" y="0"/>
                </a:moveTo>
                <a:lnTo>
                  <a:pt x="2927" y="0"/>
                </a:lnTo>
                <a:lnTo>
                  <a:pt x="0" y="2867"/>
                </a:lnTo>
                <a:lnTo>
                  <a:pt x="0" y="82079"/>
                </a:lnTo>
                <a:lnTo>
                  <a:pt x="21612" y="82079"/>
                </a:lnTo>
                <a:lnTo>
                  <a:pt x="21612" y="15624"/>
                </a:lnTo>
                <a:lnTo>
                  <a:pt x="79249" y="15624"/>
                </a:lnTo>
                <a:lnTo>
                  <a:pt x="79089" y="14404"/>
                </a:lnTo>
                <a:lnTo>
                  <a:pt x="74086" y="6167"/>
                </a:lnTo>
                <a:lnTo>
                  <a:pt x="65326" y="1483"/>
                </a:lnTo>
                <a:lnTo>
                  <a:pt x="52467" y="0"/>
                </a:lnTo>
                <a:close/>
              </a:path>
              <a:path w="287019" h="82550">
                <a:moveTo>
                  <a:pt x="79249" y="15624"/>
                </a:moveTo>
                <a:lnTo>
                  <a:pt x="57489" y="15624"/>
                </a:lnTo>
                <a:lnTo>
                  <a:pt x="60618" y="19351"/>
                </a:lnTo>
                <a:lnTo>
                  <a:pt x="60618" y="33398"/>
                </a:lnTo>
                <a:lnTo>
                  <a:pt x="57116" y="38559"/>
                </a:lnTo>
                <a:lnTo>
                  <a:pt x="33408" y="38559"/>
                </a:lnTo>
                <a:lnTo>
                  <a:pt x="31973" y="41054"/>
                </a:lnTo>
                <a:lnTo>
                  <a:pt x="33149" y="43061"/>
                </a:lnTo>
                <a:lnTo>
                  <a:pt x="58436" y="82079"/>
                </a:lnTo>
                <a:lnTo>
                  <a:pt x="83291" y="82079"/>
                </a:lnTo>
                <a:lnTo>
                  <a:pt x="60760" y="51661"/>
                </a:lnTo>
                <a:lnTo>
                  <a:pt x="68474" y="49676"/>
                </a:lnTo>
                <a:lnTo>
                  <a:pt x="74810" y="45329"/>
                </a:lnTo>
                <a:lnTo>
                  <a:pt x="79101" y="37869"/>
                </a:lnTo>
                <a:lnTo>
                  <a:pt x="80680" y="26547"/>
                </a:lnTo>
                <a:lnTo>
                  <a:pt x="79249" y="15624"/>
                </a:lnTo>
                <a:close/>
              </a:path>
              <a:path w="287019" h="82550">
                <a:moveTo>
                  <a:pt x="109293" y="0"/>
                </a:moveTo>
                <a:lnTo>
                  <a:pt x="87166" y="0"/>
                </a:lnTo>
                <a:lnTo>
                  <a:pt x="106422" y="80416"/>
                </a:lnTo>
                <a:lnTo>
                  <a:pt x="108494" y="82079"/>
                </a:lnTo>
                <a:lnTo>
                  <a:pt x="126085" y="82079"/>
                </a:lnTo>
                <a:lnTo>
                  <a:pt x="128036" y="80703"/>
                </a:lnTo>
                <a:lnTo>
                  <a:pt x="138936" y="50629"/>
                </a:lnTo>
                <a:lnTo>
                  <a:pt x="119574" y="50629"/>
                </a:lnTo>
                <a:lnTo>
                  <a:pt x="109293" y="0"/>
                </a:lnTo>
                <a:close/>
              </a:path>
              <a:path w="287019" h="82550">
                <a:moveTo>
                  <a:pt x="166095" y="30245"/>
                </a:moveTo>
                <a:lnTo>
                  <a:pt x="146324" y="30245"/>
                </a:lnTo>
                <a:lnTo>
                  <a:pt x="164602" y="80703"/>
                </a:lnTo>
                <a:lnTo>
                  <a:pt x="166553" y="82079"/>
                </a:lnTo>
                <a:lnTo>
                  <a:pt x="184153" y="82079"/>
                </a:lnTo>
                <a:lnTo>
                  <a:pt x="186246" y="80416"/>
                </a:lnTo>
                <a:lnTo>
                  <a:pt x="193368" y="50629"/>
                </a:lnTo>
                <a:lnTo>
                  <a:pt x="173074" y="50629"/>
                </a:lnTo>
                <a:lnTo>
                  <a:pt x="166095" y="30245"/>
                </a:lnTo>
                <a:close/>
              </a:path>
              <a:path w="287019" h="82550">
                <a:moveTo>
                  <a:pt x="154240" y="0"/>
                </a:moveTo>
                <a:lnTo>
                  <a:pt x="138428" y="0"/>
                </a:lnTo>
                <a:lnTo>
                  <a:pt x="136447" y="1404"/>
                </a:lnTo>
                <a:lnTo>
                  <a:pt x="119574" y="50629"/>
                </a:lnTo>
                <a:lnTo>
                  <a:pt x="138936" y="50629"/>
                </a:lnTo>
                <a:lnTo>
                  <a:pt x="146324" y="30245"/>
                </a:lnTo>
                <a:lnTo>
                  <a:pt x="166095" y="30245"/>
                </a:lnTo>
                <a:lnTo>
                  <a:pt x="156221" y="1404"/>
                </a:lnTo>
                <a:lnTo>
                  <a:pt x="154240" y="0"/>
                </a:lnTo>
                <a:close/>
              </a:path>
              <a:path w="287019" h="82550">
                <a:moveTo>
                  <a:pt x="205474" y="0"/>
                </a:moveTo>
                <a:lnTo>
                  <a:pt x="183345" y="0"/>
                </a:lnTo>
                <a:lnTo>
                  <a:pt x="173074" y="50629"/>
                </a:lnTo>
                <a:lnTo>
                  <a:pt x="193368" y="50629"/>
                </a:lnTo>
                <a:lnTo>
                  <a:pt x="205474" y="0"/>
                </a:lnTo>
                <a:close/>
              </a:path>
            </a:pathLst>
          </a:custGeom>
          <a:solidFill>
            <a:srgbClr val="1D4477"/>
          </a:solidFill>
        </p:spPr>
        <p:txBody>
          <a:bodyPr wrap="square" lIns="0" tIns="0" rIns="0" bIns="0" rtlCol="0"/>
          <a:lstStyle/>
          <a:p>
            <a:pPr defTabSz="685800">
              <a:defRPr/>
            </a:pPr>
            <a:endParaRPr kern="0">
              <a:solidFill>
                <a:sysClr val="windowText" lastClr="000000"/>
              </a:solidFill>
              <a:latin typeface="RWE Sans"/>
            </a:endParaRPr>
          </a:p>
        </p:txBody>
      </p:sp>
      <p:sp>
        <p:nvSpPr>
          <p:cNvPr id="9" name="TextBox 8">
            <a:extLst>
              <a:ext uri="{FF2B5EF4-FFF2-40B4-BE49-F238E27FC236}">
                <a16:creationId xmlns:a16="http://schemas.microsoft.com/office/drawing/2014/main" id="{79F588B8-DDAB-F5BB-D811-CE9C3A484445}"/>
              </a:ext>
            </a:extLst>
          </p:cNvPr>
          <p:cNvSpPr txBox="1"/>
          <p:nvPr/>
        </p:nvSpPr>
        <p:spPr>
          <a:xfrm>
            <a:off x="266712" y="923855"/>
            <a:ext cx="4411424" cy="2780248"/>
          </a:xfrm>
          <a:prstGeom prst="rect">
            <a:avLst/>
          </a:prstGeom>
          <a:noFill/>
        </p:spPr>
        <p:txBody>
          <a:bodyPr wrap="square" lIns="91440" tIns="45720" rIns="91440" bIns="45720" anchor="t">
            <a:spAutoFit/>
          </a:bodyPr>
          <a:lstStyle/>
          <a:p>
            <a:pPr>
              <a:spcAft>
                <a:spcPts val="200"/>
              </a:spcAft>
            </a:pPr>
            <a:r>
              <a:rPr lang="en-US" sz="1400" b="1" dirty="0">
                <a:solidFill>
                  <a:srgbClr val="16577D"/>
                </a:solidFill>
                <a:latin typeface="RWE Sans"/>
                <a:cs typeface="RWE Sans"/>
              </a:rPr>
              <a:t>RWE</a:t>
            </a:r>
            <a:r>
              <a:rPr lang="en-US" sz="1400" dirty="0">
                <a:solidFill>
                  <a:srgbClr val="16577D"/>
                </a:solidFill>
                <a:latin typeface="RWE Sans"/>
                <a:cs typeface="RWE Sans"/>
              </a:rPr>
              <a:t>, across its projects only uses equipment that is meets and or exceeds Industry Standards for design and installation requirements.</a:t>
            </a:r>
          </a:p>
          <a:p>
            <a:pPr>
              <a:spcAft>
                <a:spcPts val="200"/>
              </a:spcAft>
            </a:pPr>
            <a:endParaRPr lang="en-US" sz="1400" b="1" dirty="0">
              <a:solidFill>
                <a:srgbClr val="16577D"/>
              </a:solidFill>
              <a:latin typeface="RWE Sans"/>
              <a:cs typeface="RWE Sans"/>
            </a:endParaRPr>
          </a:p>
          <a:p>
            <a:pPr>
              <a:spcAft>
                <a:spcPts val="200"/>
              </a:spcAft>
            </a:pPr>
            <a:r>
              <a:rPr lang="en-US" sz="1400" dirty="0">
                <a:solidFill>
                  <a:srgbClr val="16577D"/>
                </a:solidFill>
                <a:latin typeface="RWE Sans"/>
                <a:cs typeface="RWE Sans"/>
              </a:rPr>
              <a:t>The battery units most likely to be used for this project, are either the </a:t>
            </a:r>
            <a:r>
              <a:rPr lang="en-US" sz="1400" b="1" dirty="0">
                <a:solidFill>
                  <a:srgbClr val="16577D"/>
                </a:solidFill>
                <a:latin typeface="RWE Sans"/>
                <a:cs typeface="RWE Sans"/>
              </a:rPr>
              <a:t>Tesla Megapack  2 XL </a:t>
            </a:r>
            <a:r>
              <a:rPr lang="en-US" sz="1400" dirty="0">
                <a:solidFill>
                  <a:srgbClr val="16577D"/>
                </a:solidFill>
                <a:latin typeface="RWE Sans"/>
                <a:cs typeface="RWE Sans"/>
              </a:rPr>
              <a:t> or the </a:t>
            </a:r>
            <a:r>
              <a:rPr lang="en-US" sz="1400" b="1" dirty="0">
                <a:solidFill>
                  <a:srgbClr val="16577D"/>
                </a:solidFill>
                <a:latin typeface="RWE Sans"/>
                <a:cs typeface="RWE Sans"/>
              </a:rPr>
              <a:t>LG JF-2/JF-4. Lithium Iron Phosphate Chemistry. </a:t>
            </a:r>
          </a:p>
          <a:p>
            <a:pPr>
              <a:spcAft>
                <a:spcPts val="200"/>
              </a:spcAft>
            </a:pPr>
            <a:endParaRPr lang="en-US" sz="1400" b="1" dirty="0">
              <a:solidFill>
                <a:srgbClr val="16577D"/>
              </a:solidFill>
              <a:latin typeface="RWE Sans"/>
              <a:cs typeface="RWE Sans"/>
            </a:endParaRPr>
          </a:p>
          <a:p>
            <a:pPr>
              <a:spcAft>
                <a:spcPts val="200"/>
              </a:spcAft>
            </a:pPr>
            <a:r>
              <a:rPr lang="en-US" sz="1400" dirty="0">
                <a:solidFill>
                  <a:srgbClr val="16577D"/>
                </a:solidFill>
                <a:latin typeface="RWE Sans"/>
                <a:cs typeface="RWE Sans"/>
              </a:rPr>
              <a:t>These units not only meet RWE’s standards for safety and performance but have also been selected by </a:t>
            </a:r>
            <a:r>
              <a:rPr lang="en-US" sz="1400" b="1" dirty="0">
                <a:solidFill>
                  <a:srgbClr val="16577D"/>
                </a:solidFill>
                <a:latin typeface="RWE Sans"/>
                <a:cs typeface="RWE Sans"/>
              </a:rPr>
              <a:t>many utilities </a:t>
            </a:r>
            <a:r>
              <a:rPr lang="en-US" sz="1400" dirty="0">
                <a:solidFill>
                  <a:srgbClr val="16577D"/>
                </a:solidFill>
                <a:latin typeface="RWE Sans"/>
                <a:cs typeface="RWE Sans"/>
              </a:rPr>
              <a:t>as their trusted technology.</a:t>
            </a:r>
            <a:endParaRPr lang="en-US" sz="1400" dirty="0">
              <a:solidFill>
                <a:srgbClr val="16577D"/>
              </a:solidFill>
              <a:highlight>
                <a:srgbClr val="FFFF00"/>
              </a:highlight>
            </a:endParaRPr>
          </a:p>
        </p:txBody>
      </p:sp>
    </p:spTree>
    <p:extLst>
      <p:ext uri="{BB962C8B-B14F-4D97-AF65-F5344CB8AC3E}">
        <p14:creationId xmlns:p14="http://schemas.microsoft.com/office/powerpoint/2010/main" val="68501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ext Placeholder 5">
            <a:extLst>
              <a:ext uri="{FF2B5EF4-FFF2-40B4-BE49-F238E27FC236}">
                <a16:creationId xmlns:a16="http://schemas.microsoft.com/office/drawing/2014/main" id="{83130A59-F539-4867-7187-90E6430F80AC}"/>
              </a:ext>
            </a:extLst>
          </p:cNvPr>
          <p:cNvSpPr>
            <a:spLocks noGrp="1"/>
          </p:cNvSpPr>
          <p:nvPr>
            <p:ph type="body" orient="vert" idx="13"/>
          </p:nvPr>
        </p:nvSpPr>
        <p:spPr/>
        <p:txBody>
          <a:bodyPr>
            <a:normAutofit/>
          </a:bodyPr>
          <a:lstStyle/>
          <a:p>
            <a:r>
              <a:rPr lang="en-US" dirty="0"/>
              <a:t>State of the Art BESS Design</a:t>
            </a:r>
          </a:p>
          <a:p>
            <a:r>
              <a:rPr lang="en-US" dirty="0">
                <a:solidFill>
                  <a:schemeClr val="accent3"/>
                </a:solidFill>
              </a:rPr>
              <a:t>Integrated Energy Storage System</a:t>
            </a:r>
          </a:p>
        </p:txBody>
      </p:sp>
      <p:pic>
        <p:nvPicPr>
          <p:cNvPr id="4" name="Picture 3">
            <a:extLst>
              <a:ext uri="{FF2B5EF4-FFF2-40B4-BE49-F238E27FC236}">
                <a16:creationId xmlns:a16="http://schemas.microsoft.com/office/drawing/2014/main" id="{89E68808-F8C5-24E6-D92B-9C0DF1392694}"/>
              </a:ext>
            </a:extLst>
          </p:cNvPr>
          <p:cNvPicPr>
            <a:picLocks noChangeAspect="1"/>
          </p:cNvPicPr>
          <p:nvPr/>
        </p:nvPicPr>
        <p:blipFill>
          <a:blip r:embed="rId3"/>
          <a:stretch>
            <a:fillRect/>
          </a:stretch>
        </p:blipFill>
        <p:spPr>
          <a:xfrm>
            <a:off x="1058576" y="1080103"/>
            <a:ext cx="6799209" cy="3746711"/>
          </a:xfrm>
          <a:prstGeom prst="rect">
            <a:avLst/>
          </a:prstGeom>
        </p:spPr>
      </p:pic>
    </p:spTree>
    <p:extLst>
      <p:ext uri="{BB962C8B-B14F-4D97-AF65-F5344CB8AC3E}">
        <p14:creationId xmlns:p14="http://schemas.microsoft.com/office/powerpoint/2010/main" val="2360691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WE PowerPoint Master">
  <a:themeElements>
    <a:clrScheme name="RWE">
      <a:dk1>
        <a:srgbClr val="000000"/>
      </a:dk1>
      <a:lt1>
        <a:sysClr val="window" lastClr="FFFFFF"/>
      </a:lt1>
      <a:dk2>
        <a:srgbClr val="E8E8E4"/>
      </a:dk2>
      <a:lt2>
        <a:srgbClr val="52555C"/>
      </a:lt2>
      <a:accent1>
        <a:srgbClr val="00B1EB"/>
      </a:accent1>
      <a:accent2>
        <a:srgbClr val="1D4477"/>
      </a:accent2>
      <a:accent3>
        <a:srgbClr val="3ED8C3"/>
      </a:accent3>
      <a:accent4>
        <a:srgbClr val="ADAFB1"/>
      </a:accent4>
      <a:accent5>
        <a:srgbClr val="00A19F"/>
      </a:accent5>
      <a:accent6>
        <a:srgbClr val="005E65"/>
      </a:accent6>
      <a:hlink>
        <a:srgbClr val="1D4477"/>
      </a:hlink>
      <a:folHlink>
        <a:srgbClr val="1D4477"/>
      </a:folHlink>
    </a:clrScheme>
    <a:fontScheme name="RWE">
      <a:majorFont>
        <a:latin typeface="RWE Sans"/>
        <a:ea typeface=""/>
        <a:cs typeface=""/>
      </a:majorFont>
      <a:minorFont>
        <a:latin typeface="RW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36000" tIns="36000" rIns="36000" bIns="36000"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defRPr sz="1600" dirty="0" err="1" smtClean="0">
            <a:solidFill>
              <a:schemeClr val="accent2"/>
            </a:solidFill>
          </a:defRPr>
        </a:defPPr>
      </a:lstStyle>
    </a:txDef>
  </a:objectDefaults>
  <a:extraClrSchemeLst/>
  <a:custClrLst>
    <a:custClr name="RWE Blue 75%">
      <a:srgbClr val="567399"/>
    </a:custClr>
    <a:custClr name="RWE Blue 50%">
      <a:srgbClr val="8EA1BB"/>
    </a:custClr>
    <a:custClr name="Gradient green 75%">
      <a:srgbClr val="40B9B7"/>
    </a:custClr>
    <a:custClr name="Gradient green 50%">
      <a:srgbClr val="7FD0CF"/>
    </a:custClr>
    <a:custClr name="Energy green 75%">
      <a:srgbClr val="6EE2D2"/>
    </a:custClr>
    <a:custClr name="Energy green 50%">
      <a:srgbClr val="9EEBE1"/>
    </a:custClr>
    <a:custClr name="White">
      <a:srgbClr val="FFFFFF"/>
    </a:custClr>
    <a:custClr name="Renewables">
      <a:srgbClr val="3ED8C3"/>
    </a:custClr>
    <a:custClr name="New applications">
      <a:srgbClr val="00A19F"/>
    </a:custClr>
    <a:custClr name="Hard coal">
      <a:srgbClr val="52555C"/>
    </a:custClr>
    <a:custClr name="Energy blue 75%">
      <a:srgbClr val="40C5F0"/>
    </a:custClr>
    <a:custClr name="Energy blue 50%">
      <a:srgbClr val="7FD8F5"/>
    </a:custClr>
    <a:custClr name="Sand 75%">
      <a:srgbClr val="EEEEEB"/>
    </a:custClr>
    <a:custClr name="Accent orange">
      <a:srgbClr val="EF7D00"/>
    </a:custClr>
    <a:custClr name="Accent orange 75%">
      <a:srgbClr val="F39E40"/>
    </a:custClr>
    <a:custClr name="Accent orange 50%">
      <a:srgbClr val="F7BE7F"/>
    </a:custClr>
    <a:custClr name="White">
      <a:srgbClr val="FFFFFF"/>
    </a:custClr>
    <a:custClr name="Hydroelectric">
      <a:srgbClr val="00B1EB"/>
    </a:custClr>
    <a:custClr name="Wind offshore">
      <a:srgbClr val="A1DAF8"/>
    </a:custClr>
    <a:custClr name="Wind onshore">
      <a:srgbClr val="D4EDFC"/>
    </a:custClr>
    <a:custClr name="Accent dark red">
      <a:srgbClr val="B61F34"/>
    </a:custClr>
    <a:custClr name="Accent dark red 75%">
      <a:srgbClr val="C85767"/>
    </a:custClr>
    <a:custClr name="Accent dark red 50%">
      <a:srgbClr val="DA8F99"/>
    </a:custClr>
    <a:custClr name="Accent green">
      <a:srgbClr val="005E65"/>
    </a:custClr>
    <a:custClr name="Accent green 75%">
      <a:srgbClr val="40868C"/>
    </a:custClr>
    <a:custClr name="Accent green 50%">
      <a:srgbClr val="7FAEB2"/>
    </a:custClr>
    <a:custClr name="White">
      <a:srgbClr val="FFFFFF"/>
    </a:custClr>
    <a:custClr name="Biomass">
      <a:srgbClr val="005E65"/>
    </a:custClr>
    <a:custClr name="Solar/PV">
      <a:srgbClr val="7FA2A8"/>
    </a:custClr>
    <a:custClr name="Lignite">
      <a:srgbClr val="ADAFB1"/>
    </a:custClr>
    <a:custClr name="Accent yellow">
      <a:srgbClr val="FFCC00"/>
    </a:custClr>
    <a:custClr name="Accent yellow 75%">
      <a:srgbClr val="FFD940"/>
    </a:custClr>
    <a:custClr name="Accent yellow 50%">
      <a:srgbClr val="FFE57F"/>
    </a:custClr>
    <a:custClr name="Accent light red">
      <a:srgbClr val="E7343F"/>
    </a:custClr>
    <a:custClr name="Accent light red 75%">
      <a:srgbClr val="ED676F"/>
    </a:custClr>
    <a:custClr name="Accent light red 50%">
      <a:srgbClr val="F3999F"/>
    </a:custClr>
    <a:custClr name="White">
      <a:srgbClr val="FFFFFF"/>
    </a:custClr>
    <a:custClr name="Oil">
      <a:srgbClr val="E52330"/>
    </a:custClr>
    <a:custClr name="Nuclear power">
      <a:srgbClr val="EF7D00"/>
    </a:custClr>
    <a:custClr name="Gas">
      <a:srgbClr val="FFCC00"/>
    </a:custClr>
    <a:custClr name="Accent light green">
      <a:srgbClr val="5AB88F"/>
    </a:custClr>
    <a:custClr name="Accent light green 75%">
      <a:srgbClr val="83CAAB"/>
    </a:custClr>
    <a:custClr name="Accent light green 50%">
      <a:srgbClr val="ACDBC7"/>
    </a:custClr>
    <a:custClr name="Accent dark grey">
      <a:srgbClr val="52555C"/>
    </a:custClr>
    <a:custClr name="Accent dark grey 75%">
      <a:srgbClr val="7D8085"/>
    </a:custClr>
    <a:custClr name="Accent dark grey 50%">
      <a:srgbClr val="A8AAAD"/>
    </a:custClr>
    <a:custClr name="White">
      <a:srgbClr val="FFFFFF"/>
    </a:custClr>
    <a:custClr name="Biogas">
      <a:srgbClr val="FFE680"/>
    </a:custClr>
    <a:custClr name="White">
      <a:srgbClr val="FFFFFF"/>
    </a:custClr>
    <a:custClr name="White">
      <a:srgbClr val="FFFFFF"/>
    </a:custClr>
  </a:custClrLst>
  <a:extLst>
    <a:ext uri="{05A4C25C-085E-4340-85A3-A5531E510DB2}">
      <thm15:themeFamily xmlns:thm15="http://schemas.microsoft.com/office/thememl/2012/main" name="Präsentation35" id="{0C926E3C-140C-9546-A115-419CE8B605A3}" vid="{AB775BE7-95C0-B243-8D5E-E122DB7D22D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3539F2F21A9043B79982AAB065FD4F" ma:contentTypeVersion="19" ma:contentTypeDescription="Create a new document." ma:contentTypeScope="" ma:versionID="d9caae803997e1cb9b4fee29a0adbe31">
  <xsd:schema xmlns:xsd="http://www.w3.org/2001/XMLSchema" xmlns:xs="http://www.w3.org/2001/XMLSchema" xmlns:p="http://schemas.microsoft.com/office/2006/metadata/properties" xmlns:ns2="96127dd2-3653-45f8-aef1-98ed1aa5b308" xmlns:ns3="a0cae6bb-3237-448d-8949-0048c3a460de" targetNamespace="http://schemas.microsoft.com/office/2006/metadata/properties" ma:root="true" ma:fieldsID="9b2496b21282d7ab288f7a5c6bb0e48f" ns2:_="" ns3:_="">
    <xsd:import namespace="96127dd2-3653-45f8-aef1-98ed1aa5b308"/>
    <xsd:import namespace="a0cae6bb-3237-448d-8949-0048c3a460d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DocumentDate" minOccurs="0"/>
                <xsd:element ref="ns3:_dlc_DocId" minOccurs="0"/>
                <xsd:element ref="ns3:_dlc_DocIdUrl" minOccurs="0"/>
                <xsd:element ref="ns3:_dlc_DocIdPersistId" minOccurs="0"/>
                <xsd:element ref="ns2:MediaServiceSearchProperties" minOccurs="0"/>
                <xsd:element ref="ns2:State" minOccurs="0"/>
                <xsd:element ref="ns2:Status"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127dd2-3653-45f8-aef1-98ed1aa5b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254e2c3-28f0-4d52-875a-3e05d851ee02" ma:termSetId="09814cd3-568e-fe90-9814-8d621ff8fb84" ma:anchorId="fba54fb3-c3e1-fe81-a776-ca4b69148c4d" ma:open="true" ma:isKeyword="false">
      <xsd:complexType>
        <xsd:sequence>
          <xsd:element ref="pc:Terms" minOccurs="0" maxOccurs="1"/>
        </xsd:sequence>
      </xsd:complex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DocumentDate" ma:index="22" nillable="true" ma:displayName="Actual Document Date" ma:description="Actual date of the document (i.e., Execution Date, Date Issued, Invoice Date, etc.)." ma:format="DateOnly" ma:internalName="DocumentDate">
      <xsd:simpleType>
        <xsd:restriction base="dms:DateTim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State" ma:index="27" nillable="true" ma:displayName="State" ma:format="Dropdown" ma:internalName="State">
      <xsd:simpleType>
        <xsd:restriction base="dms:Text">
          <xsd:maxLength value="255"/>
        </xsd:restriction>
      </xsd:simpleType>
    </xsd:element>
    <xsd:element name="Status" ma:index="28" nillable="true" ma:displayName="Status" ma:description="Complete, needs work, reference only" ma:format="Dropdown" ma:internalName="Status">
      <xsd:simpleType>
        <xsd:restriction base="dms:Text">
          <xsd:maxLength value="255"/>
        </xsd:restriction>
      </xsd:simpleType>
    </xsd:element>
    <xsd:element name="Order0" ma:index="29" nillable="true" ma:displayName="Order" ma:format="Dropdown" ma:internalName="Order0"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0cae6bb-3237-448d-8949-0048c3a460d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717e4ea-2ae5-438a-be2c-9839ff5ffc9b}" ma:internalName="TaxCatchAll" ma:showField="CatchAllData" ma:web="a0cae6bb-3237-448d-8949-0048c3a460d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_dlc_DocId" ma:index="23" nillable="true" ma:displayName="Document ID Value" ma:description="The value of the document ID assigned to this item." ma:indexed="true"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96127dd2-3653-45f8-aef1-98ed1aa5b308">
      <Terms xmlns="http://schemas.microsoft.com/office/infopath/2007/PartnerControls"/>
    </lcf76f155ced4ddcb4097134ff3c332f>
    <TaxCatchAll xmlns="a0cae6bb-3237-448d-8949-0048c3a460de" xsi:nil="true"/>
    <DocumentDate xmlns="96127dd2-3653-45f8-aef1-98ed1aa5b308" xsi:nil="true"/>
    <State xmlns="96127dd2-3653-45f8-aef1-98ed1aa5b308" xsi:nil="true"/>
    <Status xmlns="96127dd2-3653-45f8-aef1-98ed1aa5b308" xsi:nil="true"/>
    <Order0 xmlns="96127dd2-3653-45f8-aef1-98ed1aa5b308" xsi:nil="true"/>
    <_dlc_DocId xmlns="a0cae6bb-3237-448d-8949-0048c3a460de">MU3VJHC3FZYW-643103581-1105189</_dlc_DocId>
    <_dlc_DocIdUrl xmlns="a0cae6bb-3237-448d-8949-0048c3a460de">
      <Url>https://rwe.sharepoint.com/teams/C600168/_layouts/15/DocIdRedir.aspx?ID=MU3VJHC3FZYW-643103581-1105189</Url>
      <Description>MU3VJHC3FZYW-643103581-1105189</Description>
    </_dlc_DocIdUrl>
  </documentManagement>
</p:properties>
</file>

<file path=customXml/itemProps1.xml><?xml version="1.0" encoding="utf-8"?>
<ds:datastoreItem xmlns:ds="http://schemas.openxmlformats.org/officeDocument/2006/customXml" ds:itemID="{0EB35A90-B2AA-4A97-8025-6BE671191497}">
  <ds:schemaRefs>
    <ds:schemaRef ds:uri="http://schemas.microsoft.com/sharepoint/events"/>
  </ds:schemaRefs>
</ds:datastoreItem>
</file>

<file path=customXml/itemProps2.xml><?xml version="1.0" encoding="utf-8"?>
<ds:datastoreItem xmlns:ds="http://schemas.openxmlformats.org/officeDocument/2006/customXml" ds:itemID="{9820224F-C388-4BBE-BAB7-8E6C5431AC1E}">
  <ds:schemaRefs>
    <ds:schemaRef ds:uri="http://schemas.microsoft.com/sharepoint/v3/contenttype/forms"/>
  </ds:schemaRefs>
</ds:datastoreItem>
</file>

<file path=customXml/itemProps3.xml><?xml version="1.0" encoding="utf-8"?>
<ds:datastoreItem xmlns:ds="http://schemas.openxmlformats.org/officeDocument/2006/customXml" ds:itemID="{1AD936CB-7274-48B1-9AB2-CBCE970ADF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127dd2-3653-45f8-aef1-98ed1aa5b308"/>
    <ds:schemaRef ds:uri="a0cae6bb-3237-448d-8949-0048c3a46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B6F2465-DC30-4F1A-8ECB-A40E3F82102C}">
  <ds:schemaRefs>
    <ds:schemaRef ds:uri="f353970e-3e13-40d6-90ae-4a8d58d08bae"/>
    <ds:schemaRef ds:uri="http://purl.org/dc/elements/1.1/"/>
    <ds:schemaRef ds:uri="fb957374-73fb-46c8-b1d5-5557a51ca38a"/>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1a0b65c-57b2-4d24-8d47-58ee9896f463"/>
    <ds:schemaRef ds:uri="http://www.w3.org/XML/1998/namespace"/>
    <ds:schemaRef ds:uri="http://purl.org/dc/dcmitype/"/>
    <ds:schemaRef ds:uri="96127dd2-3653-45f8-aef1-98ed1aa5b308"/>
    <ds:schemaRef ds:uri="a0cae6bb-3237-448d-8949-0048c3a460de"/>
  </ds:schemaRefs>
</ds:datastoreItem>
</file>

<file path=docMetadata/LabelInfo.xml><?xml version="1.0" encoding="utf-8"?>
<clbl:labelList xmlns:clbl="http://schemas.microsoft.com/office/2020/mipLabelMetadata">
  <clbl:label id="{f481d56f-c63d-4d74-8406-d64e74f44395}" enabled="0" method="" siteId="{f481d56f-c63d-4d74-8406-d64e74f44395}" removed="1"/>
</clbl:labelList>
</file>

<file path=docProps/app.xml><?xml version="1.0" encoding="utf-8"?>
<Properties xmlns="http://schemas.openxmlformats.org/officeDocument/2006/extended-properties" xmlns:vt="http://schemas.openxmlformats.org/officeDocument/2006/docPropsVTypes">
  <Template/>
  <TotalTime>3</TotalTime>
  <Words>1039</Words>
  <Application>Microsoft Macintosh PowerPoint</Application>
  <PresentationFormat>Custom</PresentationFormat>
  <Paragraphs>128</Paragraphs>
  <Slides>20</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RWE Sans</vt:lpstr>
      <vt:lpstr>Calibri</vt:lpstr>
      <vt:lpstr>Aptos</vt:lpstr>
      <vt:lpstr>RWE Sans 5.6</vt:lpstr>
      <vt:lpstr>RWE PowerPoint Master</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Leal, Linda</dc:creator>
  <cp:lastModifiedBy>Savannah Renslow</cp:lastModifiedBy>
  <cp:revision>1</cp:revision>
  <dcterms:modified xsi:type="dcterms:W3CDTF">2026-01-25T04:42:33Z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ies>
</file>