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0636F-1F26-4493-AED4-2B2E49848B92}" v="2" dt="2025-08-14T19:40:52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54A4-4520-C558-30D9-ABA28F824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7749B-4A58-8C8D-13EF-304A087B5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5CD2F-78A3-A4A8-8B28-65F9E78A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61272-EA92-1F58-C8CF-5B314920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15773-5AC3-DC0D-54C8-55B52C6A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3D2F-7BAA-36FE-1360-E487ADBB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11935-3383-D0C6-1B3F-B9BC92EE7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0031D-A8FC-FF94-26FF-422C31D2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D8D17-5FD2-FF9C-EBAB-F54A156D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A30B2-7F27-D5ED-B20D-C8C8A3D4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30B54-B94E-725A-68A8-E004D0A82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37047-7745-839F-583E-42330BA88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34B51-0626-31BF-9276-A5CB9AF8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AADC1-18A2-BCF1-08AD-8F1E88F2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D163D-80E9-B7E8-C09E-80EB669D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5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BAC5-2383-A198-22E8-9807196C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0798B-5EF4-E853-03AD-4B3FB31F1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FF0C2-0DEF-FA5A-F8F6-6687124A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7CE70-A054-FDF4-363D-311E713F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EE720-F2C9-454E-4CA0-A8DECE5D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5DF7-2870-49A2-E10A-1B4FC8FD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12892-4E22-8999-051E-4CF8E4A7E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F40FD-3FB1-E933-594A-231CC3F4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58CF8-6FCE-A457-B199-E51A934D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8AF0D-43A2-9234-7842-68264EF0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1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03AE-FAF8-E52B-3A34-ECAF95C0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5A6B-80FD-69ED-5FDB-698730CE1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0D1E8-69C5-B235-DA4F-05E702C0A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F1F26-3D69-6580-146C-0B0DAEB4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F184C-83FE-8184-6E0C-1BA35223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F2FCE-7ADC-D7EE-949E-1195AB93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14D7-7977-5A79-07C0-99354C8F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5A9D8-E74C-A08D-046F-B389D565C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07B25-FE4B-B954-1D81-DC6A914C6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E0463-22DF-818D-7779-919127498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BECB1-0877-7438-5160-CEB7A9263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69F2C-D30B-794C-017E-F534B8CB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2888C-6EE8-63FA-49FC-BF1A89CE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A3247-A138-2512-9AEF-D517DB53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69D5-F20D-F574-99FA-E2E5C2B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A6FC5-D6BC-CAC0-911F-CC075BE2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8DE5D-9A03-A074-3DB8-DD288CEC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6423F-B687-9C49-8915-A189D8A6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55D5F-D355-0A56-286E-F1B65B77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EE47C-64E5-3166-5501-88ACA8F1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809F5-25B2-6180-D26E-AEC1543F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6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F3DD-3170-7564-E532-BEFBA063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9331-393C-BFC7-75DC-9B7721A6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F7ADB-B36B-3D8A-DB5B-FA5F0D4AF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4B32A-9EDB-4AF3-A529-929284D8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F0E94-A083-AD67-DBA3-DB5F6CB8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20E63-B073-B72C-ABDE-73CB30D9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06D3-81FB-E21E-5CEC-CA21DEB9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2FD76-40F0-DA04-F3EA-6FE87E03A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FECE9-107F-4E4D-EF79-709521A3F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DC542-10CA-D231-620A-2DD6D0D0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88D7-C008-18A8-FC23-A51D596D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69147-E80C-1035-432C-1466AA36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F9529-F335-F7AB-20F4-17DE14C8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E7133-4B0C-D99D-1674-2DC02998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22AC-3A7D-AD25-26D6-99E658FEC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F593C0-6400-4E4D-B24B-8EF9BAC2A35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5179E-8382-EAE1-A105-8DB5739B1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B882-8077-1813-C74E-BC5FE778A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E0476A-F180-43F7-8A3C-AD917BF1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483A-F45A-7362-FD69-41ED3CE5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4D2245"/>
                </a:solidFill>
              </a:rPr>
              <a:t>Statewide Imagery Program Study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4D333-B00E-146E-5174-892340665DD4}"/>
              </a:ext>
            </a:extLst>
          </p:cNvPr>
          <p:cNvSpPr/>
          <p:nvPr/>
        </p:nvSpPr>
        <p:spPr>
          <a:xfrm>
            <a:off x="-143123" y="-87464"/>
            <a:ext cx="12467645" cy="2853682"/>
          </a:xfrm>
          <a:prstGeom prst="rect">
            <a:avLst/>
          </a:prstGeom>
          <a:solidFill>
            <a:srgbClr val="4D2245"/>
          </a:solidFill>
          <a:ln>
            <a:solidFill>
              <a:srgbClr val="4D22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D2245"/>
                </a:solidFill>
              </a:ln>
              <a:solidFill>
                <a:srgbClr val="4D224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5205C-D35F-0D6A-6491-84C423F747A9}"/>
              </a:ext>
            </a:extLst>
          </p:cNvPr>
          <p:cNvSpPr/>
          <p:nvPr/>
        </p:nvSpPr>
        <p:spPr>
          <a:xfrm>
            <a:off x="-143123" y="4004318"/>
            <a:ext cx="12467645" cy="2853682"/>
          </a:xfrm>
          <a:prstGeom prst="rect">
            <a:avLst/>
          </a:prstGeom>
          <a:solidFill>
            <a:srgbClr val="4D2245"/>
          </a:solidFill>
          <a:ln>
            <a:solidFill>
              <a:srgbClr val="4D22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D2245"/>
                </a:solidFill>
              </a:ln>
              <a:solidFill>
                <a:srgbClr val="4D22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9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926A-E7F1-7B51-3BB2-77E61D9A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66551"/>
            <a:ext cx="11521440" cy="1325563"/>
          </a:xfrm>
        </p:spPr>
        <p:txBody>
          <a:bodyPr/>
          <a:lstStyle/>
          <a:p>
            <a:pPr algn="ctr"/>
            <a:r>
              <a:rPr lang="en-US" dirty="0"/>
              <a:t>Public Safety Answering Point Boundary Clean-Up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641798-F2E3-4CA7-037B-B31FD81C9B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3236" y="1392114"/>
            <a:ext cx="3476549" cy="47848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40484-FCA3-E960-7BC6-C67F7E2854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Based on the County Boundary project</a:t>
            </a:r>
          </a:p>
          <a:p>
            <a:r>
              <a:rPr lang="en-US" dirty="0"/>
              <a:t>All boundaries must be coincident</a:t>
            </a:r>
          </a:p>
          <a:p>
            <a:r>
              <a:rPr lang="en-US" dirty="0"/>
              <a:t>Currently</a:t>
            </a:r>
          </a:p>
          <a:p>
            <a:pPr lvl="1"/>
            <a:r>
              <a:rPr lang="en-US" dirty="0"/>
              <a:t>205 Gaps</a:t>
            </a:r>
          </a:p>
          <a:p>
            <a:pPr lvl="1"/>
            <a:r>
              <a:rPr lang="en-US" dirty="0"/>
              <a:t>40 Overlaps</a:t>
            </a:r>
          </a:p>
        </p:txBody>
      </p:sp>
    </p:spTree>
    <p:extLst>
      <p:ext uri="{BB962C8B-B14F-4D97-AF65-F5344CB8AC3E}">
        <p14:creationId xmlns:p14="http://schemas.microsoft.com/office/powerpoint/2010/main" val="274052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BCEF-CC13-A277-C1BD-491079E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54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GIS Data Readiness Project </a:t>
            </a:r>
            <a:br>
              <a:rPr lang="en-US" dirty="0"/>
            </a:br>
            <a:r>
              <a:rPr lang="en-US" dirty="0"/>
              <a:t>vs </a:t>
            </a:r>
            <a:br>
              <a:rPr lang="en-US" dirty="0"/>
            </a:br>
            <a:r>
              <a:rPr lang="en-US" dirty="0"/>
              <a:t>NG 9-1-1 Public Safety GIS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903DC-CA19-5977-7AFB-E7461137C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5249" y="2589232"/>
            <a:ext cx="8618551" cy="3683145"/>
          </a:xfrm>
        </p:spPr>
        <p:txBody>
          <a:bodyPr/>
          <a:lstStyle/>
          <a:p>
            <a:r>
              <a:rPr lang="en-US" dirty="0"/>
              <a:t>GIS Contractors moved from ITS to IOEM</a:t>
            </a:r>
          </a:p>
          <a:p>
            <a:pPr lvl="1"/>
            <a:r>
              <a:rPr lang="en-US" dirty="0"/>
              <a:t>Continued data remediation</a:t>
            </a:r>
          </a:p>
          <a:p>
            <a:r>
              <a:rPr lang="en-US" dirty="0"/>
              <a:t>Next Gen Core Services with Motorola</a:t>
            </a:r>
          </a:p>
          <a:p>
            <a:pPr lvl="1"/>
            <a:r>
              <a:rPr lang="en-US" dirty="0"/>
              <a:t>IPSCC NG 9-1-1 Sub-Committee</a:t>
            </a:r>
          </a:p>
          <a:p>
            <a:pPr lvl="1"/>
            <a:r>
              <a:rPr lang="en-US" dirty="0"/>
              <a:t>Single Point of Contact with PSAPs</a:t>
            </a:r>
          </a:p>
          <a:p>
            <a:r>
              <a:rPr lang="en-US" dirty="0"/>
              <a:t>Future work with Public Safety GIS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8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3681-4235-6B2C-1C92-3C5E0DA9B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918F9-F3F6-4EF9-DB5B-107AD64B8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4D969244-4BB1-F484-5505-4E987A89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0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F941-21B5-F98B-E8E9-78AB5373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bar chart&#10;&#10;AI-generated content may be incorrect.">
            <a:extLst>
              <a:ext uri="{FF2B5EF4-FFF2-40B4-BE49-F238E27FC236}">
                <a16:creationId xmlns:a16="http://schemas.microsoft.com/office/drawing/2014/main" id="{790CFFBB-2F79-1D17-A7FA-262CEB04B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62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B321-AE1D-B1A3-4BF1-680153A9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AI-generated content may be incorrect.">
            <a:extLst>
              <a:ext uri="{FF2B5EF4-FFF2-40B4-BE49-F238E27FC236}">
                <a16:creationId xmlns:a16="http://schemas.microsoft.com/office/drawing/2014/main" id="{048380A6-9FBD-26B5-3E95-DE21E0A26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184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E573-031F-4C7A-CD3F-4814C56F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6A06E069-3E52-DC82-643C-FF0DC1D30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4D2245"/>
          </a:solidFill>
        </p:spPr>
      </p:pic>
    </p:spTree>
    <p:extLst>
      <p:ext uri="{BB962C8B-B14F-4D97-AF65-F5344CB8AC3E}">
        <p14:creationId xmlns:p14="http://schemas.microsoft.com/office/powerpoint/2010/main" val="24582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9DE1-6301-927D-95C2-9627ACCF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AI-generated content may be incorrect.">
            <a:extLst>
              <a:ext uri="{FF2B5EF4-FFF2-40B4-BE49-F238E27FC236}">
                <a16:creationId xmlns:a16="http://schemas.microsoft.com/office/drawing/2014/main" id="{013A2065-89F7-B716-975F-0C9910549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4553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B0E0-9C34-EEC1-64A0-E0CBB3D0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2F705BA0-5CB8-45C0-954B-C91D1C49E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328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253A-0EBD-6049-9A27-7AD5042C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Parcels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EF494-26EF-02FD-FCB4-DBE5D7527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update in May</a:t>
            </a:r>
          </a:p>
          <a:p>
            <a:r>
              <a:rPr lang="en-US" dirty="0"/>
              <a:t>Consideration for changing cadence to every 6 months</a:t>
            </a:r>
          </a:p>
          <a:p>
            <a:r>
              <a:rPr lang="en-US" dirty="0"/>
              <a:t>13 counties so far on the statewide layer</a:t>
            </a:r>
          </a:p>
          <a:p>
            <a:r>
              <a:rPr lang="en-US" dirty="0"/>
              <a:t>No adjustments for gaps/overlaps – Counties are the data stewards</a:t>
            </a:r>
          </a:p>
          <a:p>
            <a:r>
              <a:rPr lang="en-US" dirty="0"/>
              <a:t>The counties that have allowed us to do so have been submitted to the NAD</a:t>
            </a:r>
          </a:p>
        </p:txBody>
      </p:sp>
    </p:spTree>
    <p:extLst>
      <p:ext uri="{BB962C8B-B14F-4D97-AF65-F5344CB8AC3E}">
        <p14:creationId xmlns:p14="http://schemas.microsoft.com/office/powerpoint/2010/main" val="240823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4C97-FA73-88C0-6508-D1426F1C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29325" cy="1325563"/>
          </a:xfrm>
        </p:spPr>
        <p:txBody>
          <a:bodyPr/>
          <a:lstStyle/>
          <a:p>
            <a:r>
              <a:rPr lang="en-US" dirty="0"/>
              <a:t>Current Contractor Distribution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113224-25F8-8378-2534-66D89232F7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 Reyes also helping with the SIRCOMM area</a:t>
            </a:r>
          </a:p>
          <a:p>
            <a:endParaRPr lang="en-US" dirty="0"/>
          </a:p>
          <a:p>
            <a:r>
              <a:rPr lang="en-US" dirty="0"/>
              <a:t>Collaborative efforts but contact will remain the same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A941A0B-91EA-8188-EB58-12FC6BA845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9170" y="476056"/>
            <a:ext cx="3845529" cy="590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53b7a63-2d6e-4d96-87c9-9f583f6d1c81}" enabled="0" method="" siteId="{c53b7a63-2d6e-4d96-87c9-9f583f6d1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138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Statewide Imagery Program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Parcels</vt:lpstr>
      <vt:lpstr>Current Contractor Distribution</vt:lpstr>
      <vt:lpstr>Public Safety Answering Point Boundary Clean-Up</vt:lpstr>
      <vt:lpstr>GIS Data Readiness Project  vs  NG 9-1-1 Public Safety GIS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Bradley Bean</dc:creator>
  <cp:lastModifiedBy>Bradley Bean</cp:lastModifiedBy>
  <cp:revision>2</cp:revision>
  <dcterms:created xsi:type="dcterms:W3CDTF">2025-05-19T15:14:46Z</dcterms:created>
  <dcterms:modified xsi:type="dcterms:W3CDTF">2025-08-14T19:43:32Z</dcterms:modified>
</cp:coreProperties>
</file>