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  <p:sldMasterId id="2147483865" r:id="rId5"/>
  </p:sldMasterIdLst>
  <p:notesMasterIdLst>
    <p:notesMasterId r:id="rId13"/>
  </p:notesMasterIdLst>
  <p:handoutMasterIdLst>
    <p:handoutMasterId r:id="rId14"/>
  </p:handoutMasterIdLst>
  <p:sldIdLst>
    <p:sldId id="580" r:id="rId6"/>
    <p:sldId id="546" r:id="rId7"/>
    <p:sldId id="746" r:id="rId8"/>
    <p:sldId id="745" r:id="rId9"/>
    <p:sldId id="751" r:id="rId10"/>
    <p:sldId id="747" r:id="rId11"/>
    <p:sldId id="734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631DE4-5251-488B-88B2-6CCF6B554339}">
          <p14:sldIdLst>
            <p14:sldId id="580"/>
            <p14:sldId id="546"/>
            <p14:sldId id="746"/>
            <p14:sldId id="745"/>
            <p14:sldId id="751"/>
            <p14:sldId id="747"/>
            <p14:sldId id="7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ls, Kara - EMS" initials="WK-E" lastIdx="1" clrIdx="0">
    <p:extLst>
      <p:ext uri="{19B8F6BF-5375-455C-9EA6-DF929625EA0E}">
        <p15:presenceInfo xmlns:p15="http://schemas.microsoft.com/office/powerpoint/2012/main" userId="S-1-5-21-690846887-1241392410-317593308-1165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A6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2713" autoAdjust="0"/>
  </p:normalViewPr>
  <p:slideViewPr>
    <p:cSldViewPr snapToGrid="0">
      <p:cViewPr varScale="1">
        <p:scale>
          <a:sx n="106" d="100"/>
          <a:sy n="106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abson" userId="24c1dba4-18cd-49f1-b225-0c1040ef36d8" providerId="ADAL" clId="{10CED1F7-B595-4626-985F-ED12175B4038}"/>
    <pc:docChg chg="modSld">
      <pc:chgData name="Mark Babson" userId="24c1dba4-18cd-49f1-b225-0c1040ef36d8" providerId="ADAL" clId="{10CED1F7-B595-4626-985F-ED12175B4038}" dt="2022-09-25T18:50:55.391" v="0" actId="2711"/>
      <pc:docMkLst>
        <pc:docMk/>
      </pc:docMkLst>
      <pc:sldChg chg="modSp mod">
        <pc:chgData name="Mark Babson" userId="24c1dba4-18cd-49f1-b225-0c1040ef36d8" providerId="ADAL" clId="{10CED1F7-B595-4626-985F-ED12175B4038}" dt="2022-09-25T18:50:55.391" v="0" actId="2711"/>
        <pc:sldMkLst>
          <pc:docMk/>
          <pc:sldMk cId="187837958" sldId="734"/>
        </pc:sldMkLst>
        <pc:spChg chg="mod">
          <ac:chgData name="Mark Babson" userId="24c1dba4-18cd-49f1-b225-0c1040ef36d8" providerId="ADAL" clId="{10CED1F7-B595-4626-985F-ED12175B4038}" dt="2022-09-25T18:50:55.391" v="0" actId="2711"/>
          <ac:spMkLst>
            <pc:docMk/>
            <pc:sldMk cId="187837958" sldId="734"/>
            <ac:spMk id="6" creationId="{8433D483-91E7-44DE-BE60-EBF206F716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5A88BE-A1DF-4110-9593-AA0D53513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AA314-3C2E-4CE5-9005-C60B2AEB3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65DD30-1EFB-4367-A464-C9E8C6DF5FE5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8D866-3787-48A6-9F04-6BA6EA37AB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77AD1-0CD5-4F14-BE5B-AA28DF2D4C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8471F6-BED7-4146-99A2-5C3620BF7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2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3B3466-7BF8-4E87-9BE7-A6431BE41BFE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4EB396-8BCA-4A01-8A72-D2D2F63C4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1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9800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0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6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4696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26727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9099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4149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8886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6806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0449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5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72558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86418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248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9119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106409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882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9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8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5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9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0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5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0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07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babson@adacounty.id.gov" TargetMode="External"/><Relationship Id="rId2" Type="http://schemas.openxmlformats.org/officeDocument/2006/relationships/hyperlink" Target="mailto:srayne@adacounty.id.gov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262" y="1780583"/>
            <a:ext cx="10532682" cy="360249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EMS Sustainability Task Force 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Update &amp; Discussion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-EMS Challenges-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IAC Commissioners Breakout Meeting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September 28</a:t>
            </a:r>
            <a:r>
              <a:rPr lang="en-US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34612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74CBDFA-52B5-4B90-A980-98D7FBC0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276" y="1277494"/>
            <a:ext cx="4818365" cy="3194918"/>
          </a:xfrm>
        </p:spPr>
        <p:txBody>
          <a:bodyPr vert="horz" lIns="91440" tIns="27432" rIns="91440" bIns="45720" rtlCol="0" anchor="b"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</a:t>
            </a:r>
            <a:b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Idaho Association of Counties </a:t>
            </a: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County Commissioners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F4B9B2-E9D6-4E81-925E-2C71E889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153" y="2261926"/>
            <a:ext cx="3890044" cy="13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9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74CBDFA-52B5-4B90-A980-98D7FBC0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99" y="1767162"/>
            <a:ext cx="3259560" cy="4069047"/>
          </a:xfrm>
        </p:spPr>
        <p:txBody>
          <a:bodyPr vert="horz" lIns="91440" tIns="27432" rIns="91440" bIns="45720" rtlCol="0" anchor="b"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Idaho EMS Crisis:</a:t>
            </a:r>
            <a:b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areas and communities are impacted.</a:t>
            </a:r>
            <a:b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Rural</a:t>
            </a:r>
            <a:b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Suburban</a:t>
            </a:r>
            <a:b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Urban</a:t>
            </a:r>
            <a:b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Wilderness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FC5D7-7151-456A-BF54-97DD0C788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93" y="4729539"/>
            <a:ext cx="5730252" cy="1795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145AD0-717C-46C7-B173-60121275D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472" y="440017"/>
            <a:ext cx="6524573" cy="1350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F94B61-1941-4D06-A554-0020245E0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614" y="2128461"/>
            <a:ext cx="6232431" cy="22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74CBDFA-52B5-4B90-A980-98D7FBC0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470" y="679009"/>
            <a:ext cx="3259560" cy="1635401"/>
          </a:xfrm>
        </p:spPr>
        <p:txBody>
          <a:bodyPr vert="horz" lIns="91440" tIns="27432" rIns="91440" bIns="45720" rtlCol="0" anchor="b"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of Performance Evaluation (OPE)</a:t>
            </a: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Evaluation Report, November 2021:  Volunteer Providers of Emergency Medical Services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B06592-0293-4718-891B-1D605C3F5372}"/>
              </a:ext>
            </a:extLst>
          </p:cNvPr>
          <p:cNvSpPr txBox="1">
            <a:spLocks/>
          </p:cNvSpPr>
          <p:nvPr/>
        </p:nvSpPr>
        <p:spPr>
          <a:xfrm>
            <a:off x="7137411" y="679009"/>
            <a:ext cx="3259560" cy="1272690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Idaho Bureau of EMS and Preparedness</a:t>
            </a: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EMS Sustainability Task Force (EMSSTF)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06F67D-269C-48C2-B4D7-DD6B0BDC7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62" y="2586874"/>
            <a:ext cx="3973794" cy="39134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2B6429-B1BC-490F-BFA2-84717B0C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269" y="2586874"/>
            <a:ext cx="2513403" cy="38114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5E500A-9FC8-4997-9CE6-781E62F21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196" y="2710306"/>
            <a:ext cx="3190149" cy="32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3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74CBDFA-52B5-4B90-A980-98D7FBC0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679" y="3494636"/>
            <a:ext cx="4807388" cy="1635401"/>
          </a:xfrm>
        </p:spPr>
        <p:txBody>
          <a:bodyPr vert="horz" lIns="91440" tIns="27432" rIns="91440" bIns="45720" rtlCol="0" anchor="b"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 County </a:t>
            </a:r>
            <a:b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b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Boise County</a:t>
            </a:r>
            <a:b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-Bogus Basin-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B06592-0293-4718-891B-1D605C3F5372}"/>
              </a:ext>
            </a:extLst>
          </p:cNvPr>
          <p:cNvSpPr txBox="1">
            <a:spLocks/>
          </p:cNvSpPr>
          <p:nvPr/>
        </p:nvSpPr>
        <p:spPr>
          <a:xfrm>
            <a:off x="561314" y="470779"/>
            <a:ext cx="10583501" cy="801909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EMS Challenges:  Coverage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C8675-563F-4D81-8CF3-6CEDDB2E1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93" y="1963406"/>
            <a:ext cx="2664861" cy="3650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26C686-86A2-40C0-9CC9-0D5C882B2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962" y="2470400"/>
            <a:ext cx="2839214" cy="36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1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74CBDFA-52B5-4B90-A980-98D7FBC0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72" y="2311846"/>
            <a:ext cx="4807388" cy="1635401"/>
          </a:xfrm>
        </p:spPr>
        <p:txBody>
          <a:bodyPr vert="horz" lIns="91440" tIns="27432" rIns="91440" bIns="45720" rtlCol="0" anchor="b"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 County </a:t>
            </a:r>
            <a:b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-New Developments-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B06592-0293-4718-891B-1D605C3F5372}"/>
              </a:ext>
            </a:extLst>
          </p:cNvPr>
          <p:cNvSpPr txBox="1">
            <a:spLocks/>
          </p:cNvSpPr>
          <p:nvPr/>
        </p:nvSpPr>
        <p:spPr>
          <a:xfrm>
            <a:off x="561314" y="470779"/>
            <a:ext cx="10583501" cy="801909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EMS Challenges:  Funding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CF7B3-B67E-463F-A5A4-4EB8D43FE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96" y="2113907"/>
            <a:ext cx="4949773" cy="1315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84B2F5-FCEA-4043-9FBF-A0136401A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6" y="3947247"/>
            <a:ext cx="4924230" cy="15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7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BFFB1F-30F4-41CA-B6E0-9EA1F014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95" y="841971"/>
            <a:ext cx="9682353" cy="1013721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US" sz="6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3F8DA9-6EE0-40DA-A334-4D5DE9E1E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3095" y="2420470"/>
            <a:ext cx="9418320" cy="2124635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000" dirty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433D483-91E7-44DE-BE60-EBF206F716DE}"/>
              </a:ext>
            </a:extLst>
          </p:cNvPr>
          <p:cNvSpPr txBox="1">
            <a:spLocks/>
          </p:cNvSpPr>
          <p:nvPr/>
        </p:nvSpPr>
        <p:spPr>
          <a:xfrm>
            <a:off x="1113096" y="2704709"/>
            <a:ext cx="9418320" cy="3240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Information – Shawn Rayne: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srayne@adacounty.id.gov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Phone:  208-287-2975</a:t>
            </a:r>
          </a:p>
          <a:p>
            <a:pPr lvl="1"/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Information – Mark Babson: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mbabson@adacounty.id.gov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Phone:  208-287-2993 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795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1_Med Blue template 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7A51D3037F06428CF91C532703924E" ma:contentTypeVersion="20" ma:contentTypeDescription="Create a new document." ma:contentTypeScope="" ma:versionID="4d36dc090e151ef6ff74551e4abf3bd6">
  <xsd:schema xmlns:xsd="http://www.w3.org/2001/XMLSchema" xmlns:xs="http://www.w3.org/2001/XMLSchema" xmlns:p="http://schemas.microsoft.com/office/2006/metadata/properties" xmlns:ns2="8b9e9053-3fa6-48ef-b70b-8e1703c38512" targetNamespace="http://schemas.microsoft.com/office/2006/metadata/properties" ma:root="true" ma:fieldsID="d051eb7e2465c2a37dfb724effe553eb" ns2:_="">
    <xsd:import namespace="8b9e9053-3fa6-48ef-b70b-8e1703c38512"/>
    <xsd:element name="properties">
      <xsd:complexType>
        <xsd:sequence>
          <xsd:element name="documentManagement">
            <xsd:complexType>
              <xsd:all>
                <xsd:element ref="ns2:Websio_x0020_Document_x0020_Preview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e9053-3fa6-48ef-b70b-8e1703c38512" elementFormDefault="qualified">
    <xsd:import namespace="http://schemas.microsoft.com/office/2006/documentManagement/types"/>
    <xsd:import namespace="http://schemas.microsoft.com/office/infopath/2007/PartnerControls"/>
    <xsd:element name="Websio_x0020_Document_x0020_Preview" ma:index="8" nillable="true" ma:displayName="Websio Document Preview" ma:hidden="true" ma:internalName="Websio_x0020_Document_x0020_Preview" ma:readOnly="true">
      <xsd:simpleType>
        <xsd:restriction base="dms:Text"/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F5F538-EF75-4952-8C58-A779E62E72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6A0570-365B-489C-B957-E18C93512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9e9053-3fa6-48ef-b70b-8e1703c385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95834C-BDDF-4414-ACF6-CC1A3B6575B5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8b9e9053-3fa6-48ef-b70b-8e1703c38512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8937</TotalTime>
  <Words>175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Schoolbook</vt:lpstr>
      <vt:lpstr>Wingdings</vt:lpstr>
      <vt:lpstr>Wingdings 2</vt:lpstr>
      <vt:lpstr>View</vt:lpstr>
      <vt:lpstr>1_Med Blue template Segoe</vt:lpstr>
      <vt:lpstr>EMS Sustainability Task Force  Update &amp; Discussion  -EMS Challenges-    IAC Commissioners Breakout Meeting September 28th, 2022</vt:lpstr>
      <vt:lpstr>Thank You   - Idaho Association of Counties   - County Commissioners </vt:lpstr>
      <vt:lpstr>Idaho EMS Crisis: All areas and communities are impacted.   - Rural  - Suburban  - Urban  - Wilderness </vt:lpstr>
      <vt:lpstr>Office of Performance Evaluation (OPE)  - Evaluation Report, November 2021:  Volunteer Providers of Emergency Medical Services </vt:lpstr>
      <vt:lpstr>Ada County  &amp; Boise County  -Bogus Basin-</vt:lpstr>
      <vt:lpstr>Ada County   -New Developments-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 Advisory Committee (EMSAC)   May 13, 2021</dc:title>
  <dc:creator>Hoop, Roberta - EMS</dc:creator>
  <cp:lastModifiedBy>Mark Babson</cp:lastModifiedBy>
  <cp:revision>104</cp:revision>
  <dcterms:created xsi:type="dcterms:W3CDTF">2021-05-13T02:59:55Z</dcterms:created>
  <dcterms:modified xsi:type="dcterms:W3CDTF">2022-09-25T18:51:00Z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0x010100D37A51D3037F06428CF91C532703924E</vt:lpwstr>
  </property>
</Properties>
</file>