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5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FEA0FD-B269-4B2E-A20F-9A82407BA1E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C5D79DA-CCD7-4D95-9441-2737E8E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lup.com/cliftonstrengths/en/252137/home.aspx" TargetMode="External"/><Relationship Id="rId2" Type="http://schemas.openxmlformats.org/officeDocument/2006/relationships/hyperlink" Target="https://isb.idaho.gov/member-services/programs-resources/iall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isb.idaho.gov/wp-content/uploads/Legacy-Project-Master-List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4CB5-E57B-4B87-9E23-F2A5CC6ED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Idaho Association of County Recorders and Clerks Election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6774D-9606-4138-AC99-C86B9B10E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Chief Judge Manual Presentation </a:t>
            </a:r>
          </a:p>
          <a:p>
            <a:r>
              <a:rPr lang="en-US" sz="2800" dirty="0"/>
              <a:t>By: Amanda Rogerson &amp; Sunrise Ayers</a:t>
            </a:r>
          </a:p>
        </p:txBody>
      </p:sp>
    </p:spTree>
    <p:extLst>
      <p:ext uri="{BB962C8B-B14F-4D97-AF65-F5344CB8AC3E}">
        <p14:creationId xmlns:p14="http://schemas.microsoft.com/office/powerpoint/2010/main" val="207654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A74E37-D051-4728-87C9-9541AF83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804042"/>
            <a:ext cx="4650124" cy="3837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79DCC-7095-4311-B772-797AC621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87" y="805323"/>
            <a:ext cx="2989763" cy="3836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585BB3-B78F-4181-B1CE-774551B2A40A}"/>
              </a:ext>
            </a:extLst>
          </p:cNvPr>
          <p:cNvSpPr txBox="1"/>
          <p:nvPr/>
        </p:nvSpPr>
        <p:spPr>
          <a:xfrm>
            <a:off x="378372" y="5297214"/>
            <a:ext cx="536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Amanda Rogerson</a:t>
            </a:r>
          </a:p>
          <a:p>
            <a:pPr algn="ctr"/>
            <a:r>
              <a:rPr lang="en-US" sz="2800" dirty="0"/>
              <a:t>Amanda.Rogerson@gmail.com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4DC85-6DCC-494A-B27E-79A50D388F53}"/>
              </a:ext>
            </a:extLst>
          </p:cNvPr>
          <p:cNvSpPr txBox="1"/>
          <p:nvPr/>
        </p:nvSpPr>
        <p:spPr>
          <a:xfrm>
            <a:off x="6453352" y="5297213"/>
            <a:ext cx="536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Sunrise Ayers</a:t>
            </a:r>
          </a:p>
          <a:p>
            <a:pPr algn="ctr"/>
            <a:r>
              <a:rPr lang="en-US" sz="2800" dirty="0"/>
              <a:t>sunrisecox@yahoo.com</a:t>
            </a:r>
          </a:p>
        </p:txBody>
      </p:sp>
    </p:spTree>
    <p:extLst>
      <p:ext uri="{BB962C8B-B14F-4D97-AF65-F5344CB8AC3E}">
        <p14:creationId xmlns:p14="http://schemas.microsoft.com/office/powerpoint/2010/main" val="210350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5613-0072-4C7E-9210-AF68E89B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Idaho Academy of leadership for lawyers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4B5B-B7E0-44C2-A0B5-8727E3F3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152" y="2105636"/>
            <a:ext cx="5298072" cy="4468187"/>
          </a:xfrm>
        </p:spPr>
        <p:txBody>
          <a:bodyPr>
            <a:normAutofit/>
          </a:bodyPr>
          <a:lstStyle/>
          <a:p>
            <a:r>
              <a:rPr lang="en-US" sz="2800" dirty="0"/>
              <a:t>A leadership training program for lawyers from across the State of Idaho</a:t>
            </a:r>
          </a:p>
          <a:p>
            <a:r>
              <a:rPr lang="en-US" sz="2800" dirty="0"/>
              <a:t>Mission: to promote diversity and inspire the development of leadership within the legal profession</a:t>
            </a:r>
          </a:p>
          <a:p>
            <a:r>
              <a:rPr lang="en-US" sz="2500" dirty="0">
                <a:hlinkClick r:id="rId2"/>
              </a:rPr>
              <a:t>https://isb.idaho.gov/member-services/programs-resources/iall/</a:t>
            </a:r>
            <a:r>
              <a:rPr lang="en-US" sz="25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ACBFB-1A9C-44E6-B9B1-EE410DB24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0" y="2105635"/>
            <a:ext cx="5298071" cy="420288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IALL Reading List:</a:t>
            </a:r>
          </a:p>
          <a:p>
            <a:pPr marL="22860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Dare to Lead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Brené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Brown</a:t>
            </a:r>
          </a:p>
          <a:p>
            <a:pPr marL="22860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Give and Take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Adam Grant</a:t>
            </a:r>
          </a:p>
          <a:p>
            <a:pPr marL="22860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Emotional Intelligence 2.0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Travis Bradberry and Jean Greaves</a:t>
            </a:r>
          </a:p>
          <a:p>
            <a:pPr marL="22860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Gallup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CliftonStrengths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Assessment</a:t>
            </a:r>
          </a:p>
          <a:p>
            <a:pPr marL="457200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https://www.gallup.com/cliftonstrengths/en/252137/home.aspx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DC03BF-34CE-4ED4-AA70-E5B4C28E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project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78928-4045-4AF5-A25A-F99EDAC47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545" y="2011680"/>
            <a:ext cx="5044965" cy="4206240"/>
          </a:xfrm>
        </p:spPr>
        <p:txBody>
          <a:bodyPr/>
          <a:lstStyle/>
          <a:p>
            <a:r>
              <a:rPr lang="en-US" dirty="0"/>
              <a:t>Each Idaho Academy of Leadership for Lawyers participant must complete a legacy project to benefit their local legal community and/or their community as a whole.</a:t>
            </a:r>
          </a:p>
          <a:p>
            <a:r>
              <a:rPr lang="en-US" dirty="0"/>
              <a:t>To view past legacy projects:  </a:t>
            </a:r>
            <a:r>
              <a:rPr lang="en-US" dirty="0">
                <a:hlinkClick r:id="rId2"/>
              </a:rPr>
              <a:t>https://isb.idaho.gov/wp-content/uploads/Legacy-Project-Master-List.pdf</a:t>
            </a:r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6CC68D-E434-484C-982A-B940C9DC14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5544" y="2011680"/>
            <a:ext cx="5270938" cy="4722565"/>
          </a:xfrm>
        </p:spPr>
      </p:pic>
    </p:spTree>
    <p:extLst>
      <p:ext uri="{BB962C8B-B14F-4D97-AF65-F5344CB8AC3E}">
        <p14:creationId xmlns:p14="http://schemas.microsoft.com/office/powerpoint/2010/main" val="307993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628D-87BB-4E9D-8FD4-87A8DB5B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Judge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250CB-BB8A-4B27-84A5-D4BE6C42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954" y="4039125"/>
            <a:ext cx="3003397" cy="2249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0543B-F37B-4644-BF09-25298FFE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8" y="2141572"/>
            <a:ext cx="3462332" cy="1938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6CD87-B590-4EDC-867A-F0A3F15D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269" y="3115200"/>
            <a:ext cx="3288733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96FE6-B426-4A03-BF7B-AA85A2C3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83" y="4546832"/>
            <a:ext cx="3380620" cy="2249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11C6E-A151-4D89-B922-EB1C1031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45" y="4962263"/>
            <a:ext cx="2638425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3261B-70B8-4C95-81C4-82E825A5C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957" y="1940479"/>
            <a:ext cx="3050637" cy="21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7376-DDDB-4502-AAF8-F355A60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Judge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FEA77-A39B-4437-B66E-6A17D841E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97223"/>
            <a:ext cx="3802743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5" y="2090026"/>
            <a:ext cx="3909848" cy="45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A74E37-D051-4728-87C9-9541AF83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804042"/>
            <a:ext cx="4650124" cy="3837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C79DCC-7095-4311-B772-797AC621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87" y="805323"/>
            <a:ext cx="2989763" cy="3836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585BB3-B78F-4181-B1CE-774551B2A40A}"/>
              </a:ext>
            </a:extLst>
          </p:cNvPr>
          <p:cNvSpPr txBox="1"/>
          <p:nvPr/>
        </p:nvSpPr>
        <p:spPr>
          <a:xfrm>
            <a:off x="378372" y="5297214"/>
            <a:ext cx="536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Amanda Rogerson</a:t>
            </a:r>
          </a:p>
          <a:p>
            <a:pPr algn="ctr"/>
            <a:r>
              <a:rPr lang="en-US" sz="2800" dirty="0"/>
              <a:t>Amanda.Rogerson@gmail.com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4DC85-6DCC-494A-B27E-79A50D388F53}"/>
              </a:ext>
            </a:extLst>
          </p:cNvPr>
          <p:cNvSpPr txBox="1"/>
          <p:nvPr/>
        </p:nvSpPr>
        <p:spPr>
          <a:xfrm>
            <a:off x="6453352" y="5297213"/>
            <a:ext cx="5360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Sunrise Ayers</a:t>
            </a:r>
          </a:p>
          <a:p>
            <a:pPr algn="ctr"/>
            <a:r>
              <a:rPr lang="en-US" sz="2800" dirty="0"/>
              <a:t>sunrisecox@yahoo.com</a:t>
            </a:r>
          </a:p>
        </p:txBody>
      </p:sp>
    </p:spTree>
    <p:extLst>
      <p:ext uri="{BB962C8B-B14F-4D97-AF65-F5344CB8AC3E}">
        <p14:creationId xmlns:p14="http://schemas.microsoft.com/office/powerpoint/2010/main" val="78055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64</TotalTime>
  <Words>143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Banded</vt:lpstr>
      <vt:lpstr>Idaho Association of County Recorders and Clerks Election Conference</vt:lpstr>
      <vt:lpstr>PowerPoint Presentation</vt:lpstr>
      <vt:lpstr>Idaho Academy of leadership for lawyers</vt:lpstr>
      <vt:lpstr>Legacy project</vt:lpstr>
      <vt:lpstr>Chief Judge Experience</vt:lpstr>
      <vt:lpstr>Chief Judge Manual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Association of County Recorders and Clerks Election Conference</dc:title>
  <dc:creator>Sunrise Ayers</dc:creator>
  <cp:lastModifiedBy>Sunrise Ayers</cp:lastModifiedBy>
  <cp:revision>8</cp:revision>
  <dcterms:created xsi:type="dcterms:W3CDTF">2021-04-19T00:51:11Z</dcterms:created>
  <dcterms:modified xsi:type="dcterms:W3CDTF">2021-04-19T15:55:55Z</dcterms:modified>
</cp:coreProperties>
</file>