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2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71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Hulse" initials="SH" lastIdx="0" clrIdx="0">
    <p:extLst>
      <p:ext uri="{19B8F6BF-5375-455C-9EA6-DF929625EA0E}">
        <p15:presenceInfo xmlns:p15="http://schemas.microsoft.com/office/powerpoint/2012/main" userId="S-1-5-21-818764736-1736252591-751859383-62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Crisis Center Admission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Crisis Center Episodes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34-4EBA-883F-1A554C377F68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34-4EBA-883F-1A554C377F68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34-4EBA-883F-1A554C377F68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34-4EBA-883F-1A554C377F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Mental Health Only</c:v>
                </c:pt>
                <c:pt idx="1">
                  <c:v>Substance Use Only</c:v>
                </c:pt>
                <c:pt idx="2">
                  <c:v>Mental Health &amp; Substance Use (Co-Occurring)</c:v>
                </c:pt>
                <c:pt idx="3">
                  <c:v>Unreported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0.14000000000000001</c:v>
                </c:pt>
                <c:pt idx="2">
                  <c:v>0.54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34-4EBA-883F-1A554C377F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07774869036877"/>
          <c:y val="0.24222626175234818"/>
          <c:w val="0.28705798486606815"/>
          <c:h val="0.443016884724593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F88D8-E657-4252-97C5-CCBA0D476174}" type="doc">
      <dgm:prSet loTypeId="urn:microsoft.com/office/officeart/2005/8/layout/hierarchy4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5596BF8-27EC-4612-8497-3F6FB1A945C5}">
      <dgm:prSet phldrT="[Text]" custT="1"/>
      <dgm:spPr>
        <a:xfrm>
          <a:off x="83" y="0"/>
          <a:ext cx="8596228" cy="6083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4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Who are our clients?</a:t>
          </a:r>
        </a:p>
      </dgm:t>
    </dgm:pt>
    <dgm:pt modelId="{E55B4721-0E67-4D8D-9B40-588B98D2DD8A}" type="parTrans" cxnId="{364FCBCD-DFCC-4E46-812D-904F17EC69DD}">
      <dgm:prSet/>
      <dgm:spPr/>
      <dgm:t>
        <a:bodyPr/>
        <a:lstStyle/>
        <a:p>
          <a:endParaRPr lang="en-US"/>
        </a:p>
      </dgm:t>
    </dgm:pt>
    <dgm:pt modelId="{36D46994-C9D9-41D4-9161-85A120A79440}" type="sibTrans" cxnId="{364FCBCD-DFCC-4E46-812D-904F17EC69DD}">
      <dgm:prSet/>
      <dgm:spPr/>
      <dgm:t>
        <a:bodyPr/>
        <a:lstStyle/>
        <a:p>
          <a:endParaRPr lang="en-US"/>
        </a:p>
      </dgm:t>
    </dgm:pt>
    <dgm:pt modelId="{3B2F60AF-88AE-48D5-80D5-C1B4CD6C2F2A}">
      <dgm:prSet phldrT="[Text]"/>
      <dgm:spPr>
        <a:xfrm>
          <a:off x="1" y="977276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Risk of Homelessness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56%</a:t>
          </a:r>
        </a:p>
      </dgm:t>
    </dgm:pt>
    <dgm:pt modelId="{B02CD27B-FFCC-4A41-AF4E-A1F0302B08C1}" type="parTrans" cxnId="{BBAE6D7B-34A6-41AE-A5D5-E3DCCF83A8D4}">
      <dgm:prSet/>
      <dgm:spPr/>
      <dgm:t>
        <a:bodyPr/>
        <a:lstStyle/>
        <a:p>
          <a:endParaRPr lang="en-US"/>
        </a:p>
      </dgm:t>
    </dgm:pt>
    <dgm:pt modelId="{CEB0D4F1-A5F9-47F7-A4DC-9F1091B4F46A}" type="sibTrans" cxnId="{BBAE6D7B-34A6-41AE-A5D5-E3DCCF83A8D4}">
      <dgm:prSet/>
      <dgm:spPr/>
      <dgm:t>
        <a:bodyPr/>
        <a:lstStyle/>
        <a:p>
          <a:endParaRPr lang="en-US"/>
        </a:p>
      </dgm:t>
    </dgm:pt>
    <dgm:pt modelId="{653C60C1-49EC-4FA4-8184-C4FB722371EB}">
      <dgm:prSet phldrT="[Text]"/>
      <dgm:spPr>
        <a:xfrm>
          <a:off x="1451492" y="1001772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Veteran Status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25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&gt;1%</a:t>
          </a:r>
        </a:p>
      </dgm:t>
    </dgm:pt>
    <dgm:pt modelId="{A1854682-DCC2-4F75-B429-E88AB3A9EA21}" type="parTrans" cxnId="{B1F5B7B4-B359-41B5-97D4-526F65F40376}">
      <dgm:prSet/>
      <dgm:spPr/>
      <dgm:t>
        <a:bodyPr/>
        <a:lstStyle/>
        <a:p>
          <a:endParaRPr lang="en-US"/>
        </a:p>
      </dgm:t>
    </dgm:pt>
    <dgm:pt modelId="{79BA70E7-0B08-4400-A923-89A59CE4ED13}" type="sibTrans" cxnId="{B1F5B7B4-B359-41B5-97D4-526F65F40376}">
      <dgm:prSet/>
      <dgm:spPr/>
      <dgm:t>
        <a:bodyPr/>
        <a:lstStyle/>
        <a:p>
          <a:endParaRPr lang="en-US"/>
        </a:p>
      </dgm:t>
    </dgm:pt>
    <dgm:pt modelId="{707D6846-E55F-44AD-A4E6-4AAB2D983058}">
      <dgm:prSet phldrT="[Text]"/>
      <dgm:spPr>
        <a:xfrm>
          <a:off x="2902942" y="1001772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Identified Gender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Male 67%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Femaie 32%</a:t>
          </a:r>
        </a:p>
      </dgm:t>
    </dgm:pt>
    <dgm:pt modelId="{7A8DA4BC-3421-4A24-8FB4-D4C87B4C03C8}" type="parTrans" cxnId="{2897D3BD-D175-4102-83C2-D578F56EB4CC}">
      <dgm:prSet/>
      <dgm:spPr/>
      <dgm:t>
        <a:bodyPr/>
        <a:lstStyle/>
        <a:p>
          <a:endParaRPr lang="en-US"/>
        </a:p>
      </dgm:t>
    </dgm:pt>
    <dgm:pt modelId="{24393AC2-0C19-4DC1-BCE5-F4ED1628BA8E}" type="sibTrans" cxnId="{2897D3BD-D175-4102-83C2-D578F56EB4CC}">
      <dgm:prSet/>
      <dgm:spPr/>
      <dgm:t>
        <a:bodyPr/>
        <a:lstStyle/>
        <a:p>
          <a:endParaRPr lang="en-US"/>
        </a:p>
      </dgm:t>
    </dgm:pt>
    <dgm:pt modelId="{9ADDE349-933F-4142-8DD1-8EA56A56E10C}">
      <dgm:prSet phldrT="[Text]"/>
      <dgm:spPr>
        <a:xfrm>
          <a:off x="4354393" y="983655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Race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Caucasian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Native American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African American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Asian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Hispanic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Other</a:t>
          </a:r>
        </a:p>
      </dgm:t>
    </dgm:pt>
    <dgm:pt modelId="{1B8336F4-75F4-48F6-8F23-C6F88AC85FF0}" type="parTrans" cxnId="{19E68F30-4F40-4E99-9EC6-0534D6EE8E23}">
      <dgm:prSet/>
      <dgm:spPr/>
      <dgm:t>
        <a:bodyPr/>
        <a:lstStyle/>
        <a:p>
          <a:endParaRPr lang="en-US"/>
        </a:p>
      </dgm:t>
    </dgm:pt>
    <dgm:pt modelId="{D4083004-49B6-4ACE-8DED-5B8D869E79BC}" type="sibTrans" cxnId="{19E68F30-4F40-4E99-9EC6-0534D6EE8E23}">
      <dgm:prSet/>
      <dgm:spPr/>
      <dgm:t>
        <a:bodyPr/>
        <a:lstStyle/>
        <a:p>
          <a:endParaRPr lang="en-US"/>
        </a:p>
      </dgm:t>
    </dgm:pt>
    <dgm:pt modelId="{28CCD5E9-3028-4472-A638-1CA8030759A2}">
      <dgm:prSet phldrT="[Text]"/>
      <dgm:spPr>
        <a:xfrm>
          <a:off x="5776800" y="1002664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Insurance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Uninsured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Private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Medicaid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Medi/Medi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Medicare</a:t>
          </a:r>
        </a:p>
      </dgm:t>
    </dgm:pt>
    <dgm:pt modelId="{1AB17CDE-ECE0-4BA9-B7BA-257D2D68D956}" type="parTrans" cxnId="{B2537D7A-5AA1-4657-9579-774997134E05}">
      <dgm:prSet/>
      <dgm:spPr/>
      <dgm:t>
        <a:bodyPr/>
        <a:lstStyle/>
        <a:p>
          <a:endParaRPr lang="en-US"/>
        </a:p>
      </dgm:t>
    </dgm:pt>
    <dgm:pt modelId="{20522459-CF5D-4C45-956E-6A16C63A5A74}" type="sibTrans" cxnId="{B2537D7A-5AA1-4657-9579-774997134E05}">
      <dgm:prSet/>
      <dgm:spPr/>
      <dgm:t>
        <a:bodyPr/>
        <a:lstStyle/>
        <a:p>
          <a:endParaRPr lang="en-US"/>
        </a:p>
      </dgm:t>
    </dgm:pt>
    <dgm:pt modelId="{74AB1A96-A6FC-475E-BBE6-EA8E8592988F}">
      <dgm:prSet phldrT="[Text]"/>
      <dgm:spPr>
        <a:xfrm>
          <a:off x="7257293" y="1001772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Average Age 37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5637692-07E1-4468-AB62-FA6DE3B08AC4}" type="parTrans" cxnId="{BB6A5212-5049-4EF3-ABDE-166E1C31008E}">
      <dgm:prSet/>
      <dgm:spPr/>
      <dgm:t>
        <a:bodyPr/>
        <a:lstStyle/>
        <a:p>
          <a:endParaRPr lang="en-US"/>
        </a:p>
      </dgm:t>
    </dgm:pt>
    <dgm:pt modelId="{5C29E4A8-12AD-448F-B417-D9A19DE8FDF6}" type="sibTrans" cxnId="{BB6A5212-5049-4EF3-ABDE-166E1C31008E}">
      <dgm:prSet/>
      <dgm:spPr/>
      <dgm:t>
        <a:bodyPr/>
        <a:lstStyle/>
        <a:p>
          <a:endParaRPr lang="en-US"/>
        </a:p>
      </dgm:t>
    </dgm:pt>
    <dgm:pt modelId="{4756F2AD-D3D2-4C73-B5B8-FCAF7B951D21}" type="pres">
      <dgm:prSet presAssocID="{6B1F88D8-E657-4252-97C5-CCBA0D4761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52E0DE-B4C2-4ED3-BD82-DA7FCE3E25CC}" type="pres">
      <dgm:prSet presAssocID="{05596BF8-27EC-4612-8497-3F6FB1A945C5}" presName="vertOne" presStyleCnt="0"/>
      <dgm:spPr/>
    </dgm:pt>
    <dgm:pt modelId="{48F897B1-F63C-45C5-BEB9-0002AB4CD999}" type="pres">
      <dgm:prSet presAssocID="{05596BF8-27EC-4612-8497-3F6FB1A945C5}" presName="txOne" presStyleLbl="node0" presStyleIdx="0" presStyleCnt="1" custScaleY="13733" custLinFactNeighborX="7372" custLinFactNeighborY="-22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D7957-E21A-4966-AB49-77DC63BC9177}" type="pres">
      <dgm:prSet presAssocID="{05596BF8-27EC-4612-8497-3F6FB1A945C5}" presName="parTransOne" presStyleCnt="0"/>
      <dgm:spPr/>
    </dgm:pt>
    <dgm:pt modelId="{660C6A1A-0931-4320-82E0-0DDF9DE5A998}" type="pres">
      <dgm:prSet presAssocID="{05596BF8-27EC-4612-8497-3F6FB1A945C5}" presName="horzOne" presStyleCnt="0"/>
      <dgm:spPr/>
    </dgm:pt>
    <dgm:pt modelId="{23C928C1-FE19-48AD-8444-C6469D1D073F}" type="pres">
      <dgm:prSet presAssocID="{3B2F60AF-88AE-48D5-80D5-C1B4CD6C2F2A}" presName="vertTwo" presStyleCnt="0"/>
      <dgm:spPr/>
    </dgm:pt>
    <dgm:pt modelId="{DD2E4E60-29CB-460C-9D2D-4494A191B5A9}" type="pres">
      <dgm:prSet presAssocID="{3B2F60AF-88AE-48D5-80D5-C1B4CD6C2F2A}" presName="txTwo" presStyleLbl="node2" presStyleIdx="0" presStyleCnt="6" custLinFactNeighborX="-3" custLinFactNeighborY="-5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A0E72-F10C-47E4-B1BF-7E309BB20DB8}" type="pres">
      <dgm:prSet presAssocID="{3B2F60AF-88AE-48D5-80D5-C1B4CD6C2F2A}" presName="horzTwo" presStyleCnt="0"/>
      <dgm:spPr/>
    </dgm:pt>
    <dgm:pt modelId="{B7397123-94A7-43C5-9775-952826F76A2C}" type="pres">
      <dgm:prSet presAssocID="{CEB0D4F1-A5F9-47F7-A4DC-9F1091B4F46A}" presName="sibSpaceTwo" presStyleCnt="0"/>
      <dgm:spPr/>
    </dgm:pt>
    <dgm:pt modelId="{662169C3-40E3-4242-886D-39B32D775D9E}" type="pres">
      <dgm:prSet presAssocID="{653C60C1-49EC-4FA4-8184-C4FB722371EB}" presName="vertTwo" presStyleCnt="0"/>
      <dgm:spPr/>
    </dgm:pt>
    <dgm:pt modelId="{12CAC44B-F491-4DFE-928F-5D70B1F4C9D1}" type="pres">
      <dgm:prSet presAssocID="{653C60C1-49EC-4FA4-8184-C4FB722371EB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4A30FC-E229-48E8-92FD-FCFBE5A40C6D}" type="pres">
      <dgm:prSet presAssocID="{653C60C1-49EC-4FA4-8184-C4FB722371EB}" presName="horzTwo" presStyleCnt="0"/>
      <dgm:spPr/>
    </dgm:pt>
    <dgm:pt modelId="{3BE9BD7E-1E7F-4AC6-8047-9713495D9E68}" type="pres">
      <dgm:prSet presAssocID="{79BA70E7-0B08-4400-A923-89A59CE4ED13}" presName="sibSpaceTwo" presStyleCnt="0"/>
      <dgm:spPr/>
    </dgm:pt>
    <dgm:pt modelId="{383E66F7-1E89-4C62-AC19-6BD9B91D1015}" type="pres">
      <dgm:prSet presAssocID="{707D6846-E55F-44AD-A4E6-4AAB2D983058}" presName="vertTwo" presStyleCnt="0"/>
      <dgm:spPr/>
    </dgm:pt>
    <dgm:pt modelId="{C299F8CB-914D-49D9-9517-73D177FB8FF4}" type="pres">
      <dgm:prSet presAssocID="{707D6846-E55F-44AD-A4E6-4AAB2D983058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D32466-C023-4338-9B2C-4A8ABBAF59E6}" type="pres">
      <dgm:prSet presAssocID="{707D6846-E55F-44AD-A4E6-4AAB2D983058}" presName="horzTwo" presStyleCnt="0"/>
      <dgm:spPr/>
    </dgm:pt>
    <dgm:pt modelId="{4D27E58C-03C8-4ED1-969C-11BB3327086F}" type="pres">
      <dgm:prSet presAssocID="{24393AC2-0C19-4DC1-BCE5-F4ED1628BA8E}" presName="sibSpaceTwo" presStyleCnt="0"/>
      <dgm:spPr/>
    </dgm:pt>
    <dgm:pt modelId="{507300D2-71A1-43E3-80C9-A1073E39F6C6}" type="pres">
      <dgm:prSet presAssocID="{9ADDE349-933F-4142-8DD1-8EA56A56E10C}" presName="vertTwo" presStyleCnt="0"/>
      <dgm:spPr/>
    </dgm:pt>
    <dgm:pt modelId="{64026C99-86E4-4041-A68A-03783676E71E}" type="pres">
      <dgm:prSet presAssocID="{9ADDE349-933F-4142-8DD1-8EA56A56E10C}" presName="txTwo" presStyleLbl="node2" presStyleIdx="3" presStyleCnt="6" custLinFactNeighborY="-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06E3F-4FE6-407D-B55D-F9FA0DEBFE43}" type="pres">
      <dgm:prSet presAssocID="{9ADDE349-933F-4142-8DD1-8EA56A56E10C}" presName="horzTwo" presStyleCnt="0"/>
      <dgm:spPr/>
    </dgm:pt>
    <dgm:pt modelId="{BF8BC378-3ED9-48B2-AB92-E4017D501F00}" type="pres">
      <dgm:prSet presAssocID="{D4083004-49B6-4ACE-8DED-5B8D869E79BC}" presName="sibSpaceTwo" presStyleCnt="0"/>
      <dgm:spPr/>
    </dgm:pt>
    <dgm:pt modelId="{7B249392-33D5-4959-83B4-A5A6FA79DEB0}" type="pres">
      <dgm:prSet presAssocID="{28CCD5E9-3028-4472-A638-1CA8030759A2}" presName="vertTwo" presStyleCnt="0"/>
      <dgm:spPr/>
    </dgm:pt>
    <dgm:pt modelId="{95E8DD94-C832-4C2B-A300-0270D19EE615}" type="pres">
      <dgm:prSet presAssocID="{28CCD5E9-3028-4472-A638-1CA8030759A2}" presName="txTwo" presStyleLbl="node2" presStyleIdx="4" presStyleCnt="6" custLinFactNeighborX="-2169" custLinFactNeighborY="2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9F6523-C80A-4A3A-82AF-150D9309D62C}" type="pres">
      <dgm:prSet presAssocID="{28CCD5E9-3028-4472-A638-1CA8030759A2}" presName="horzTwo" presStyleCnt="0"/>
      <dgm:spPr/>
    </dgm:pt>
    <dgm:pt modelId="{3221812D-E39E-4D37-B661-B491E4BBBDE2}" type="pres">
      <dgm:prSet presAssocID="{20522459-CF5D-4C45-956E-6A16C63A5A74}" presName="sibSpaceTwo" presStyleCnt="0"/>
      <dgm:spPr/>
    </dgm:pt>
    <dgm:pt modelId="{434B69A8-2930-4C83-B0EA-526F68D28BFB}" type="pres">
      <dgm:prSet presAssocID="{74AB1A96-A6FC-475E-BBE6-EA8E8592988F}" presName="vertTwo" presStyleCnt="0"/>
      <dgm:spPr/>
    </dgm:pt>
    <dgm:pt modelId="{DA797673-0470-4C9C-A8C2-150D5D50B26D}" type="pres">
      <dgm:prSet presAssocID="{74AB1A96-A6FC-475E-BBE6-EA8E8592988F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9D46C9-0D66-4516-A3AF-58FCCD356058}" type="pres">
      <dgm:prSet presAssocID="{74AB1A96-A6FC-475E-BBE6-EA8E8592988F}" presName="horzTwo" presStyleCnt="0"/>
      <dgm:spPr/>
    </dgm:pt>
  </dgm:ptLst>
  <dgm:cxnLst>
    <dgm:cxn modelId="{D682AF34-B2A8-40CF-A4BC-DDC438C420A7}" type="presOf" srcId="{653C60C1-49EC-4FA4-8184-C4FB722371EB}" destId="{12CAC44B-F491-4DFE-928F-5D70B1F4C9D1}" srcOrd="0" destOrd="0" presId="urn:microsoft.com/office/officeart/2005/8/layout/hierarchy4"/>
    <dgm:cxn modelId="{4775D50F-C316-44D4-8EE5-47D0610F7F4F}" type="presOf" srcId="{74AB1A96-A6FC-475E-BBE6-EA8E8592988F}" destId="{DA797673-0470-4C9C-A8C2-150D5D50B26D}" srcOrd="0" destOrd="0" presId="urn:microsoft.com/office/officeart/2005/8/layout/hierarchy4"/>
    <dgm:cxn modelId="{BB6A5212-5049-4EF3-ABDE-166E1C31008E}" srcId="{05596BF8-27EC-4612-8497-3F6FB1A945C5}" destId="{74AB1A96-A6FC-475E-BBE6-EA8E8592988F}" srcOrd="5" destOrd="0" parTransId="{45637692-07E1-4468-AB62-FA6DE3B08AC4}" sibTransId="{5C29E4A8-12AD-448F-B417-D9A19DE8FDF6}"/>
    <dgm:cxn modelId="{8E707E55-98BC-4630-8A6F-6F2E5D3D3479}" type="presOf" srcId="{6B1F88D8-E657-4252-97C5-CCBA0D476174}" destId="{4756F2AD-D3D2-4C73-B5B8-FCAF7B951D21}" srcOrd="0" destOrd="0" presId="urn:microsoft.com/office/officeart/2005/8/layout/hierarchy4"/>
    <dgm:cxn modelId="{364FCBCD-DFCC-4E46-812D-904F17EC69DD}" srcId="{6B1F88D8-E657-4252-97C5-CCBA0D476174}" destId="{05596BF8-27EC-4612-8497-3F6FB1A945C5}" srcOrd="0" destOrd="0" parTransId="{E55B4721-0E67-4D8D-9B40-588B98D2DD8A}" sibTransId="{36D46994-C9D9-41D4-9161-85A120A79440}"/>
    <dgm:cxn modelId="{99D007EA-EF53-4BDE-94A8-BF8300ECDB39}" type="presOf" srcId="{707D6846-E55F-44AD-A4E6-4AAB2D983058}" destId="{C299F8CB-914D-49D9-9517-73D177FB8FF4}" srcOrd="0" destOrd="0" presId="urn:microsoft.com/office/officeart/2005/8/layout/hierarchy4"/>
    <dgm:cxn modelId="{B1F5B7B4-B359-41B5-97D4-526F65F40376}" srcId="{05596BF8-27EC-4612-8497-3F6FB1A945C5}" destId="{653C60C1-49EC-4FA4-8184-C4FB722371EB}" srcOrd="1" destOrd="0" parTransId="{A1854682-DCC2-4F75-B429-E88AB3A9EA21}" sibTransId="{79BA70E7-0B08-4400-A923-89A59CE4ED13}"/>
    <dgm:cxn modelId="{B2537D7A-5AA1-4657-9579-774997134E05}" srcId="{05596BF8-27EC-4612-8497-3F6FB1A945C5}" destId="{28CCD5E9-3028-4472-A638-1CA8030759A2}" srcOrd="4" destOrd="0" parTransId="{1AB17CDE-ECE0-4BA9-B7BA-257D2D68D956}" sibTransId="{20522459-CF5D-4C45-956E-6A16C63A5A74}"/>
    <dgm:cxn modelId="{10279A63-A761-4347-8416-6EC90AF7C63E}" type="presOf" srcId="{05596BF8-27EC-4612-8497-3F6FB1A945C5}" destId="{48F897B1-F63C-45C5-BEB9-0002AB4CD999}" srcOrd="0" destOrd="0" presId="urn:microsoft.com/office/officeart/2005/8/layout/hierarchy4"/>
    <dgm:cxn modelId="{19E68F30-4F40-4E99-9EC6-0534D6EE8E23}" srcId="{05596BF8-27EC-4612-8497-3F6FB1A945C5}" destId="{9ADDE349-933F-4142-8DD1-8EA56A56E10C}" srcOrd="3" destOrd="0" parTransId="{1B8336F4-75F4-48F6-8F23-C6F88AC85FF0}" sibTransId="{D4083004-49B6-4ACE-8DED-5B8D869E79BC}"/>
    <dgm:cxn modelId="{2897D3BD-D175-4102-83C2-D578F56EB4CC}" srcId="{05596BF8-27EC-4612-8497-3F6FB1A945C5}" destId="{707D6846-E55F-44AD-A4E6-4AAB2D983058}" srcOrd="2" destOrd="0" parTransId="{7A8DA4BC-3421-4A24-8FB4-D4C87B4C03C8}" sibTransId="{24393AC2-0C19-4DC1-BCE5-F4ED1628BA8E}"/>
    <dgm:cxn modelId="{DF3604C2-193E-46D9-A92F-D403681C4090}" type="presOf" srcId="{28CCD5E9-3028-4472-A638-1CA8030759A2}" destId="{95E8DD94-C832-4C2B-A300-0270D19EE615}" srcOrd="0" destOrd="0" presId="urn:microsoft.com/office/officeart/2005/8/layout/hierarchy4"/>
    <dgm:cxn modelId="{BBAE6D7B-34A6-41AE-A5D5-E3DCCF83A8D4}" srcId="{05596BF8-27EC-4612-8497-3F6FB1A945C5}" destId="{3B2F60AF-88AE-48D5-80D5-C1B4CD6C2F2A}" srcOrd="0" destOrd="0" parTransId="{B02CD27B-FFCC-4A41-AF4E-A1F0302B08C1}" sibTransId="{CEB0D4F1-A5F9-47F7-A4DC-9F1091B4F46A}"/>
    <dgm:cxn modelId="{4A24BB75-9262-4645-AAB0-B60A7EF64CBE}" type="presOf" srcId="{3B2F60AF-88AE-48D5-80D5-C1B4CD6C2F2A}" destId="{DD2E4E60-29CB-460C-9D2D-4494A191B5A9}" srcOrd="0" destOrd="0" presId="urn:microsoft.com/office/officeart/2005/8/layout/hierarchy4"/>
    <dgm:cxn modelId="{19550B10-C4C9-42B8-93FD-73AB6CCF1CF9}" type="presOf" srcId="{9ADDE349-933F-4142-8DD1-8EA56A56E10C}" destId="{64026C99-86E4-4041-A68A-03783676E71E}" srcOrd="0" destOrd="0" presId="urn:microsoft.com/office/officeart/2005/8/layout/hierarchy4"/>
    <dgm:cxn modelId="{5A56AE07-3B8B-4B01-8348-67E3A36D4E41}" type="presParOf" srcId="{4756F2AD-D3D2-4C73-B5B8-FCAF7B951D21}" destId="{B552E0DE-B4C2-4ED3-BD82-DA7FCE3E25CC}" srcOrd="0" destOrd="0" presId="urn:microsoft.com/office/officeart/2005/8/layout/hierarchy4"/>
    <dgm:cxn modelId="{C840D64A-CAEB-4160-96C6-6C1D047D89E9}" type="presParOf" srcId="{B552E0DE-B4C2-4ED3-BD82-DA7FCE3E25CC}" destId="{48F897B1-F63C-45C5-BEB9-0002AB4CD999}" srcOrd="0" destOrd="0" presId="urn:microsoft.com/office/officeart/2005/8/layout/hierarchy4"/>
    <dgm:cxn modelId="{18CAD0B1-6CAE-41BF-9397-17C41F709A26}" type="presParOf" srcId="{B552E0DE-B4C2-4ED3-BD82-DA7FCE3E25CC}" destId="{EE9D7957-E21A-4966-AB49-77DC63BC9177}" srcOrd="1" destOrd="0" presId="urn:microsoft.com/office/officeart/2005/8/layout/hierarchy4"/>
    <dgm:cxn modelId="{45233137-A888-42CF-9E0E-CFCF27E9C14D}" type="presParOf" srcId="{B552E0DE-B4C2-4ED3-BD82-DA7FCE3E25CC}" destId="{660C6A1A-0931-4320-82E0-0DDF9DE5A998}" srcOrd="2" destOrd="0" presId="urn:microsoft.com/office/officeart/2005/8/layout/hierarchy4"/>
    <dgm:cxn modelId="{AC765B4B-1B2F-4A03-9382-F374BD41F429}" type="presParOf" srcId="{660C6A1A-0931-4320-82E0-0DDF9DE5A998}" destId="{23C928C1-FE19-48AD-8444-C6469D1D073F}" srcOrd="0" destOrd="0" presId="urn:microsoft.com/office/officeart/2005/8/layout/hierarchy4"/>
    <dgm:cxn modelId="{5833D811-D176-4223-B70A-A883DF26B248}" type="presParOf" srcId="{23C928C1-FE19-48AD-8444-C6469D1D073F}" destId="{DD2E4E60-29CB-460C-9D2D-4494A191B5A9}" srcOrd="0" destOrd="0" presId="urn:microsoft.com/office/officeart/2005/8/layout/hierarchy4"/>
    <dgm:cxn modelId="{B7B6F2B1-069A-4384-A599-E195ACC7AAFA}" type="presParOf" srcId="{23C928C1-FE19-48AD-8444-C6469D1D073F}" destId="{B3BA0E72-F10C-47E4-B1BF-7E309BB20DB8}" srcOrd="1" destOrd="0" presId="urn:microsoft.com/office/officeart/2005/8/layout/hierarchy4"/>
    <dgm:cxn modelId="{03BE9176-A1A7-432C-84B8-7BC32827390B}" type="presParOf" srcId="{660C6A1A-0931-4320-82E0-0DDF9DE5A998}" destId="{B7397123-94A7-43C5-9775-952826F76A2C}" srcOrd="1" destOrd="0" presId="urn:microsoft.com/office/officeart/2005/8/layout/hierarchy4"/>
    <dgm:cxn modelId="{A9E59247-1F31-42D5-A152-D5B0F92AA7C0}" type="presParOf" srcId="{660C6A1A-0931-4320-82E0-0DDF9DE5A998}" destId="{662169C3-40E3-4242-886D-39B32D775D9E}" srcOrd="2" destOrd="0" presId="urn:microsoft.com/office/officeart/2005/8/layout/hierarchy4"/>
    <dgm:cxn modelId="{E43456E0-5D9D-4E4E-8C33-AEF0B8AD856A}" type="presParOf" srcId="{662169C3-40E3-4242-886D-39B32D775D9E}" destId="{12CAC44B-F491-4DFE-928F-5D70B1F4C9D1}" srcOrd="0" destOrd="0" presId="urn:microsoft.com/office/officeart/2005/8/layout/hierarchy4"/>
    <dgm:cxn modelId="{5A70B92D-5829-4007-886D-F756CFDF42EB}" type="presParOf" srcId="{662169C3-40E3-4242-886D-39B32D775D9E}" destId="{8D4A30FC-E229-48E8-92FD-FCFBE5A40C6D}" srcOrd="1" destOrd="0" presId="urn:microsoft.com/office/officeart/2005/8/layout/hierarchy4"/>
    <dgm:cxn modelId="{82B7D995-3B54-4066-9A06-346490EDE551}" type="presParOf" srcId="{660C6A1A-0931-4320-82E0-0DDF9DE5A998}" destId="{3BE9BD7E-1E7F-4AC6-8047-9713495D9E68}" srcOrd="3" destOrd="0" presId="urn:microsoft.com/office/officeart/2005/8/layout/hierarchy4"/>
    <dgm:cxn modelId="{0AA108CE-E823-4634-93EE-9320E3232BB7}" type="presParOf" srcId="{660C6A1A-0931-4320-82E0-0DDF9DE5A998}" destId="{383E66F7-1E89-4C62-AC19-6BD9B91D1015}" srcOrd="4" destOrd="0" presId="urn:microsoft.com/office/officeart/2005/8/layout/hierarchy4"/>
    <dgm:cxn modelId="{B9E6B105-1B46-42A4-95A9-2243E43A1DAB}" type="presParOf" srcId="{383E66F7-1E89-4C62-AC19-6BD9B91D1015}" destId="{C299F8CB-914D-49D9-9517-73D177FB8FF4}" srcOrd="0" destOrd="0" presId="urn:microsoft.com/office/officeart/2005/8/layout/hierarchy4"/>
    <dgm:cxn modelId="{CEDA6345-C5CB-4238-9008-D59B74EC5F11}" type="presParOf" srcId="{383E66F7-1E89-4C62-AC19-6BD9B91D1015}" destId="{B5D32466-C023-4338-9B2C-4A8ABBAF59E6}" srcOrd="1" destOrd="0" presId="urn:microsoft.com/office/officeart/2005/8/layout/hierarchy4"/>
    <dgm:cxn modelId="{378BA82F-A050-489D-A28A-BE0D7C717CDF}" type="presParOf" srcId="{660C6A1A-0931-4320-82E0-0DDF9DE5A998}" destId="{4D27E58C-03C8-4ED1-969C-11BB3327086F}" srcOrd="5" destOrd="0" presId="urn:microsoft.com/office/officeart/2005/8/layout/hierarchy4"/>
    <dgm:cxn modelId="{E677D154-6C93-4072-AA5D-DFFE81BF7310}" type="presParOf" srcId="{660C6A1A-0931-4320-82E0-0DDF9DE5A998}" destId="{507300D2-71A1-43E3-80C9-A1073E39F6C6}" srcOrd="6" destOrd="0" presId="urn:microsoft.com/office/officeart/2005/8/layout/hierarchy4"/>
    <dgm:cxn modelId="{05227CA2-7740-43D8-8393-11ECEB40320D}" type="presParOf" srcId="{507300D2-71A1-43E3-80C9-A1073E39F6C6}" destId="{64026C99-86E4-4041-A68A-03783676E71E}" srcOrd="0" destOrd="0" presId="urn:microsoft.com/office/officeart/2005/8/layout/hierarchy4"/>
    <dgm:cxn modelId="{6F98DB48-E0F8-4616-8AB9-BA810E280D2C}" type="presParOf" srcId="{507300D2-71A1-43E3-80C9-A1073E39F6C6}" destId="{1F206E3F-4FE6-407D-B55D-F9FA0DEBFE43}" srcOrd="1" destOrd="0" presId="urn:microsoft.com/office/officeart/2005/8/layout/hierarchy4"/>
    <dgm:cxn modelId="{B89C2B15-C137-42BA-A0B8-348BA453785E}" type="presParOf" srcId="{660C6A1A-0931-4320-82E0-0DDF9DE5A998}" destId="{BF8BC378-3ED9-48B2-AB92-E4017D501F00}" srcOrd="7" destOrd="0" presId="urn:microsoft.com/office/officeart/2005/8/layout/hierarchy4"/>
    <dgm:cxn modelId="{FF36007F-BC2C-471E-A6A4-CB976D935E79}" type="presParOf" srcId="{660C6A1A-0931-4320-82E0-0DDF9DE5A998}" destId="{7B249392-33D5-4959-83B4-A5A6FA79DEB0}" srcOrd="8" destOrd="0" presId="urn:microsoft.com/office/officeart/2005/8/layout/hierarchy4"/>
    <dgm:cxn modelId="{418FA769-314D-4188-B149-486EED1B4943}" type="presParOf" srcId="{7B249392-33D5-4959-83B4-A5A6FA79DEB0}" destId="{95E8DD94-C832-4C2B-A300-0270D19EE615}" srcOrd="0" destOrd="0" presId="urn:microsoft.com/office/officeart/2005/8/layout/hierarchy4"/>
    <dgm:cxn modelId="{6864EA88-7C7F-4898-B97A-FD97F1898402}" type="presParOf" srcId="{7B249392-33D5-4959-83B4-A5A6FA79DEB0}" destId="{3A9F6523-C80A-4A3A-82AF-150D9309D62C}" srcOrd="1" destOrd="0" presId="urn:microsoft.com/office/officeart/2005/8/layout/hierarchy4"/>
    <dgm:cxn modelId="{718ADAE6-8427-4CE7-B1BE-B0842AC3960D}" type="presParOf" srcId="{660C6A1A-0931-4320-82E0-0DDF9DE5A998}" destId="{3221812D-E39E-4D37-B661-B491E4BBBDE2}" srcOrd="9" destOrd="0" presId="urn:microsoft.com/office/officeart/2005/8/layout/hierarchy4"/>
    <dgm:cxn modelId="{5E31B1F3-B3B4-4D6C-8BBE-0229A93A2CC0}" type="presParOf" srcId="{660C6A1A-0931-4320-82E0-0DDF9DE5A998}" destId="{434B69A8-2930-4C83-B0EA-526F68D28BFB}" srcOrd="10" destOrd="0" presId="urn:microsoft.com/office/officeart/2005/8/layout/hierarchy4"/>
    <dgm:cxn modelId="{E0929C21-10A3-4FEB-99CC-BEDB53E38AB9}" type="presParOf" srcId="{434B69A8-2930-4C83-B0EA-526F68D28BFB}" destId="{DA797673-0470-4C9C-A8C2-150D5D50B26D}" srcOrd="0" destOrd="0" presId="urn:microsoft.com/office/officeart/2005/8/layout/hierarchy4"/>
    <dgm:cxn modelId="{03029EAB-2785-4290-9CC0-839CF1EACF85}" type="presParOf" srcId="{434B69A8-2930-4C83-B0EA-526F68D28BFB}" destId="{D59D46C9-0D66-4516-A3AF-58FCCD3560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2BD3D-45DB-4CDD-AB59-22FE385999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63F94-C5D9-4C7F-B4D8-6F9D91BCD3B4}">
      <dgm:prSet phldrT="[Text]" custT="1"/>
      <dgm:spPr>
        <a:xfrm>
          <a:off x="4579341" y="78020"/>
          <a:ext cx="4016928" cy="5472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Counties/Out of State</a:t>
          </a:r>
        </a:p>
      </dgm:t>
    </dgm:pt>
    <dgm:pt modelId="{9701EDFB-A741-4C93-A415-141E9A84AEBC}" type="parTrans" cxnId="{D7AB5C01-9003-424C-837B-5F8B8285F136}">
      <dgm:prSet/>
      <dgm:spPr/>
      <dgm:t>
        <a:bodyPr/>
        <a:lstStyle/>
        <a:p>
          <a:endParaRPr lang="en-US"/>
        </a:p>
      </dgm:t>
    </dgm:pt>
    <dgm:pt modelId="{EBC3EEA0-FFCC-44B2-A27D-0843911BFCE9}" type="sibTrans" cxnId="{D7AB5C01-9003-424C-837B-5F8B8285F136}">
      <dgm:prSet/>
      <dgm:spPr/>
      <dgm:t>
        <a:bodyPr/>
        <a:lstStyle/>
        <a:p>
          <a:endParaRPr lang="en-US"/>
        </a:p>
      </dgm:t>
    </dgm:pt>
    <dgm:pt modelId="{ED994B20-4FCE-4766-B55F-38051B86AE7D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Ada: 1                    Bannock:  11</a:t>
          </a:r>
        </a:p>
      </dgm:t>
    </dgm:pt>
    <dgm:pt modelId="{AB2F2339-E25B-41EF-9C52-D0B5F1F67EFA}" type="parTrans" cxnId="{F372DC80-3492-4A12-B6C1-57642C70C899}">
      <dgm:prSet/>
      <dgm:spPr/>
      <dgm:t>
        <a:bodyPr/>
        <a:lstStyle/>
        <a:p>
          <a:endParaRPr lang="en-US"/>
        </a:p>
      </dgm:t>
    </dgm:pt>
    <dgm:pt modelId="{0F80C19E-D4BE-4852-9ABB-BBF569959C12}" type="sibTrans" cxnId="{F372DC80-3492-4A12-B6C1-57642C70C899}">
      <dgm:prSet/>
      <dgm:spPr/>
      <dgm:t>
        <a:bodyPr/>
        <a:lstStyle/>
        <a:p>
          <a:endParaRPr lang="en-US"/>
        </a:p>
      </dgm:t>
    </dgm:pt>
    <dgm:pt modelId="{2AD32D76-E273-41D6-A808-9F38B36DC1CA}">
      <dgm:prSet custT="1"/>
      <dgm:spPr>
        <a:xfrm>
          <a:off x="41" y="78020"/>
          <a:ext cx="4016928" cy="5472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Referrals</a:t>
          </a:r>
        </a:p>
      </dgm:t>
    </dgm:pt>
    <dgm:pt modelId="{D894F101-AA11-4A9D-9BB8-6531597EDFFF}" type="parTrans" cxnId="{6B4B427E-C2C2-42ED-94D2-1316D27420EB}">
      <dgm:prSet/>
      <dgm:spPr/>
      <dgm:t>
        <a:bodyPr/>
        <a:lstStyle/>
        <a:p>
          <a:endParaRPr lang="en-US"/>
        </a:p>
      </dgm:t>
    </dgm:pt>
    <dgm:pt modelId="{37F87879-3A0E-48D2-8F21-E13D7D95DA0F}" type="sibTrans" cxnId="{6B4B427E-C2C2-42ED-94D2-1316D27420EB}">
      <dgm:prSet/>
      <dgm:spPr/>
      <dgm:t>
        <a:bodyPr/>
        <a:lstStyle/>
        <a:p>
          <a:endParaRPr lang="en-US"/>
        </a:p>
      </dgm:t>
    </dgm:pt>
    <dgm:pt modelId="{033E5BEF-BE4E-494F-899A-7856D9279DEF}">
      <dgm:prSet/>
      <dgm:spPr>
        <a:xfrm>
          <a:off x="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Walk-ins:  578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6F4B546-E1AD-49C7-97AA-0AF490AD8226}" type="parTrans" cxnId="{29451879-6D15-4499-901A-D16741D528BF}">
      <dgm:prSet/>
      <dgm:spPr/>
      <dgm:t>
        <a:bodyPr/>
        <a:lstStyle/>
        <a:p>
          <a:endParaRPr lang="en-US"/>
        </a:p>
      </dgm:t>
    </dgm:pt>
    <dgm:pt modelId="{B5108B90-C346-4627-8A9E-DEE7DB35CC3D}" type="sibTrans" cxnId="{29451879-6D15-4499-901A-D16741D528BF}">
      <dgm:prSet/>
      <dgm:spPr/>
      <dgm:t>
        <a:bodyPr/>
        <a:lstStyle/>
        <a:p>
          <a:endParaRPr lang="en-US"/>
        </a:p>
      </dgm:t>
    </dgm:pt>
    <dgm:pt modelId="{B2833E10-CDB4-494A-8C94-A14E510FC4DA}">
      <dgm:prSet/>
      <dgm:spPr>
        <a:xfrm>
          <a:off x="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Law Enforcement:  48</a:t>
          </a:r>
        </a:p>
      </dgm:t>
    </dgm:pt>
    <dgm:pt modelId="{A6A86168-92A6-4904-AFDA-97A812C8C0D9}" type="parTrans" cxnId="{F15DE912-1E94-4386-A0A4-6FAE870014F8}">
      <dgm:prSet/>
      <dgm:spPr/>
      <dgm:t>
        <a:bodyPr/>
        <a:lstStyle/>
        <a:p>
          <a:endParaRPr lang="en-US"/>
        </a:p>
      </dgm:t>
    </dgm:pt>
    <dgm:pt modelId="{687BCFCE-5C3C-4B10-A43C-1764476FAFFA}" type="sibTrans" cxnId="{F15DE912-1E94-4386-A0A4-6FAE870014F8}">
      <dgm:prSet/>
      <dgm:spPr/>
      <dgm:t>
        <a:bodyPr/>
        <a:lstStyle/>
        <a:p>
          <a:endParaRPr lang="en-US"/>
        </a:p>
      </dgm:t>
    </dgm:pt>
    <dgm:pt modelId="{84A5AEC4-E3A6-4B19-B597-9F8C78CFC524}">
      <dgm:prSet/>
      <dgm:spPr>
        <a:xfrm>
          <a:off x="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Church/Shelter/Other:  50</a:t>
          </a:r>
        </a:p>
      </dgm:t>
    </dgm:pt>
    <dgm:pt modelId="{4F9326C1-23AE-4889-B76C-2B6AD1DD84A1}" type="parTrans" cxnId="{9662EAFF-6554-485B-B314-241E10CC0BB3}">
      <dgm:prSet/>
      <dgm:spPr/>
      <dgm:t>
        <a:bodyPr/>
        <a:lstStyle/>
        <a:p>
          <a:endParaRPr lang="en-US"/>
        </a:p>
      </dgm:t>
    </dgm:pt>
    <dgm:pt modelId="{4BBDF880-3501-49D3-8C60-9EFCF5A92002}" type="sibTrans" cxnId="{9662EAFF-6554-485B-B314-241E10CC0BB3}">
      <dgm:prSet/>
      <dgm:spPr/>
      <dgm:t>
        <a:bodyPr/>
        <a:lstStyle/>
        <a:p>
          <a:endParaRPr lang="en-US"/>
        </a:p>
      </dgm:t>
    </dgm:pt>
    <dgm:pt modelId="{0BA8C92C-958E-4ED1-8AE8-9715165387A1}">
      <dgm:prSet/>
      <dgm:spPr>
        <a:xfrm>
          <a:off x="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Probation/Parole:  8</a:t>
          </a:r>
        </a:p>
      </dgm:t>
    </dgm:pt>
    <dgm:pt modelId="{89589F4F-0A36-4B2F-AB35-A950E19B5074}" type="parTrans" cxnId="{3FB85D5D-8AAE-4F1B-9E59-A771AB342280}">
      <dgm:prSet/>
      <dgm:spPr/>
      <dgm:t>
        <a:bodyPr/>
        <a:lstStyle/>
        <a:p>
          <a:endParaRPr lang="en-US"/>
        </a:p>
      </dgm:t>
    </dgm:pt>
    <dgm:pt modelId="{4BEF2444-0454-4DFA-9E8F-093833BFE0F7}" type="sibTrans" cxnId="{3FB85D5D-8AAE-4F1B-9E59-A771AB342280}">
      <dgm:prSet/>
      <dgm:spPr/>
      <dgm:t>
        <a:bodyPr/>
        <a:lstStyle/>
        <a:p>
          <a:endParaRPr lang="en-US"/>
        </a:p>
      </dgm:t>
    </dgm:pt>
    <dgm:pt modelId="{C2EE767C-8E32-4BB1-89B9-251286D6BAFD}">
      <dgm:prSet/>
      <dgm:spPr>
        <a:xfrm>
          <a:off x="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Community Mental Health:  7</a:t>
          </a:r>
        </a:p>
      </dgm:t>
    </dgm:pt>
    <dgm:pt modelId="{1D25B0E7-A6C8-4357-9AFF-3E9E1AC22949}" type="parTrans" cxnId="{80FF099D-F065-433C-8578-42752E645022}">
      <dgm:prSet/>
      <dgm:spPr/>
      <dgm:t>
        <a:bodyPr/>
        <a:lstStyle/>
        <a:p>
          <a:endParaRPr lang="en-US"/>
        </a:p>
      </dgm:t>
    </dgm:pt>
    <dgm:pt modelId="{13788E04-6487-44F4-BF3B-9A0E0D94E04E}" type="sibTrans" cxnId="{80FF099D-F065-433C-8578-42752E645022}">
      <dgm:prSet/>
      <dgm:spPr/>
      <dgm:t>
        <a:bodyPr/>
        <a:lstStyle/>
        <a:p>
          <a:endParaRPr lang="en-US"/>
        </a:p>
      </dgm:t>
    </dgm:pt>
    <dgm:pt modelId="{E99BA4F0-5DE6-455E-B400-C1B3A3C372AC}">
      <dgm:prSet/>
      <dgm:spPr>
        <a:xfrm>
          <a:off x="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Emergency Room:  30</a:t>
          </a:r>
        </a:p>
      </dgm:t>
    </dgm:pt>
    <dgm:pt modelId="{83D14DC9-D946-4B70-B444-03022BE7FAB0}" type="parTrans" cxnId="{C1F8B401-24AB-461A-A4CF-A5B7B39DC825}">
      <dgm:prSet/>
      <dgm:spPr/>
      <dgm:t>
        <a:bodyPr/>
        <a:lstStyle/>
        <a:p>
          <a:endParaRPr lang="en-US"/>
        </a:p>
      </dgm:t>
    </dgm:pt>
    <dgm:pt modelId="{3AF6377D-0127-4697-8D4D-3A061234C441}" type="sibTrans" cxnId="{C1F8B401-24AB-461A-A4CF-A5B7B39DC825}">
      <dgm:prSet/>
      <dgm:spPr/>
      <dgm:t>
        <a:bodyPr/>
        <a:lstStyle/>
        <a:p>
          <a:endParaRPr lang="en-US"/>
        </a:p>
      </dgm:t>
    </dgm:pt>
    <dgm:pt modelId="{5D8C7819-0DED-433E-81A9-1AFDC698D68F}">
      <dgm:prSet/>
      <dgm:spPr>
        <a:xfrm>
          <a:off x="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Friends/Family:  32</a:t>
          </a:r>
        </a:p>
      </dgm:t>
    </dgm:pt>
    <dgm:pt modelId="{E16EAC4F-4DD9-4A3D-B533-B82787AC638A}" type="parTrans" cxnId="{DCBEC817-D2F8-49E7-87B5-CD00110271FF}">
      <dgm:prSet/>
      <dgm:spPr/>
      <dgm:t>
        <a:bodyPr/>
        <a:lstStyle/>
        <a:p>
          <a:endParaRPr lang="en-US"/>
        </a:p>
      </dgm:t>
    </dgm:pt>
    <dgm:pt modelId="{D5872E10-378C-43A0-8443-593E0FEC424C}" type="sibTrans" cxnId="{DCBEC817-D2F8-49E7-87B5-CD00110271FF}">
      <dgm:prSet/>
      <dgm:spPr/>
      <dgm:t>
        <a:bodyPr/>
        <a:lstStyle/>
        <a:p>
          <a:endParaRPr lang="en-US"/>
        </a:p>
      </dgm:t>
    </dgm:pt>
    <dgm:pt modelId="{4BC32885-2311-48E4-96A5-E02D8E98580C}">
      <dgm:prSet/>
      <dgm:spPr>
        <a:xfrm>
          <a:off x="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Jail:  1 	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28749D0-6256-4C1F-9422-6C2BC1AB6B5B}" type="parTrans" cxnId="{948E8B99-D70A-4896-9411-18C89BD94381}">
      <dgm:prSet/>
      <dgm:spPr/>
      <dgm:t>
        <a:bodyPr/>
        <a:lstStyle/>
        <a:p>
          <a:endParaRPr lang="en-US"/>
        </a:p>
      </dgm:t>
    </dgm:pt>
    <dgm:pt modelId="{ABB60555-36B5-4348-8CC4-EB4112C866E2}" type="sibTrans" cxnId="{948E8B99-D70A-4896-9411-18C89BD94381}">
      <dgm:prSet/>
      <dgm:spPr/>
      <dgm:t>
        <a:bodyPr/>
        <a:lstStyle/>
        <a:p>
          <a:endParaRPr lang="en-US"/>
        </a:p>
      </dgm:t>
    </dgm:pt>
    <dgm:pt modelId="{C94D141F-B4FA-433D-95FF-DA77EB951150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FB40408-7DC7-4085-A5B3-3B3BB180CEA3}" type="parTrans" cxnId="{8BF364A0-E7D5-4E3F-9A85-019BA9A94E3B}">
      <dgm:prSet/>
      <dgm:spPr/>
      <dgm:t>
        <a:bodyPr/>
        <a:lstStyle/>
        <a:p>
          <a:endParaRPr lang="en-US"/>
        </a:p>
      </dgm:t>
    </dgm:pt>
    <dgm:pt modelId="{C693BB91-9151-4240-8F43-0AF9696A4B7D}" type="sibTrans" cxnId="{8BF364A0-E7D5-4E3F-9A85-019BA9A94E3B}">
      <dgm:prSet/>
      <dgm:spPr/>
      <dgm:t>
        <a:bodyPr/>
        <a:lstStyle/>
        <a:p>
          <a:endParaRPr lang="en-US"/>
        </a:p>
      </dgm:t>
    </dgm:pt>
    <dgm:pt modelId="{F3C983A6-DB77-477A-A72C-0F4443B655C0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Bingham:  32        Bonneville: 615</a:t>
          </a:r>
        </a:p>
      </dgm:t>
    </dgm:pt>
    <dgm:pt modelId="{6470C2D0-CA69-4451-A3FA-80BBAEA8DE91}" type="parTrans" cxnId="{6C6B50B0-FACA-4CE0-B02D-1F285B059634}">
      <dgm:prSet/>
      <dgm:spPr/>
      <dgm:t>
        <a:bodyPr/>
        <a:lstStyle/>
        <a:p>
          <a:endParaRPr lang="en-US"/>
        </a:p>
      </dgm:t>
    </dgm:pt>
    <dgm:pt modelId="{94ACAA41-0E26-401B-8A65-D5A4544D51B3}" type="sibTrans" cxnId="{6C6B50B0-FACA-4CE0-B02D-1F285B059634}">
      <dgm:prSet/>
      <dgm:spPr/>
      <dgm:t>
        <a:bodyPr/>
        <a:lstStyle/>
        <a:p>
          <a:endParaRPr lang="en-US"/>
        </a:p>
      </dgm:t>
    </dgm:pt>
    <dgm:pt modelId="{EF0B18FE-D9C2-490C-8CA6-4146E1432776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Custer:  4              Oneida:  2</a:t>
          </a:r>
        </a:p>
      </dgm:t>
    </dgm:pt>
    <dgm:pt modelId="{34ADAA6A-AF78-435A-9264-4D2E0A4518A0}" type="parTrans" cxnId="{3717A29E-7B77-4CC3-B299-E9065ACC122D}">
      <dgm:prSet/>
      <dgm:spPr/>
      <dgm:t>
        <a:bodyPr/>
        <a:lstStyle/>
        <a:p>
          <a:endParaRPr lang="en-US"/>
        </a:p>
      </dgm:t>
    </dgm:pt>
    <dgm:pt modelId="{A1D81CD4-B672-4AEE-8AB0-CC91B27BCE5E}" type="sibTrans" cxnId="{3717A29E-7B77-4CC3-B299-E9065ACC122D}">
      <dgm:prSet/>
      <dgm:spPr/>
      <dgm:t>
        <a:bodyPr/>
        <a:lstStyle/>
        <a:p>
          <a:endParaRPr lang="en-US"/>
        </a:p>
      </dgm:t>
    </dgm:pt>
    <dgm:pt modelId="{94B01311-DFC4-41F6-85FD-60C194B8C766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Madison:  20        Fremont:  4</a:t>
          </a:r>
        </a:p>
      </dgm:t>
    </dgm:pt>
    <dgm:pt modelId="{90B675BA-F958-48DE-877F-F341D141142F}" type="parTrans" cxnId="{39C0C972-8BE8-44EA-A329-F11B77714172}">
      <dgm:prSet/>
      <dgm:spPr/>
      <dgm:t>
        <a:bodyPr/>
        <a:lstStyle/>
        <a:p>
          <a:endParaRPr lang="en-US"/>
        </a:p>
      </dgm:t>
    </dgm:pt>
    <dgm:pt modelId="{E8153891-3D2F-4EE7-9669-71BA760E95A8}" type="sibTrans" cxnId="{39C0C972-8BE8-44EA-A329-F11B77714172}">
      <dgm:prSet/>
      <dgm:spPr/>
      <dgm:t>
        <a:bodyPr/>
        <a:lstStyle/>
        <a:p>
          <a:endParaRPr lang="en-US"/>
        </a:p>
      </dgm:t>
    </dgm:pt>
    <dgm:pt modelId="{0D275023-16D6-47E5-9ED1-5AAA561D5290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Kootenai: 1           Latah: 1</a:t>
          </a:r>
        </a:p>
      </dgm:t>
    </dgm:pt>
    <dgm:pt modelId="{5EA5FDE5-364B-4117-9B95-AB48E7511842}" type="parTrans" cxnId="{AB53A8C3-49E4-4357-B8E9-04787D998B34}">
      <dgm:prSet/>
      <dgm:spPr/>
      <dgm:t>
        <a:bodyPr/>
        <a:lstStyle/>
        <a:p>
          <a:endParaRPr lang="en-US"/>
        </a:p>
      </dgm:t>
    </dgm:pt>
    <dgm:pt modelId="{5C6B4061-D5CB-4BA5-974D-A09A8605C257}" type="sibTrans" cxnId="{AB53A8C3-49E4-4357-B8E9-04787D998B34}">
      <dgm:prSet/>
      <dgm:spPr/>
      <dgm:t>
        <a:bodyPr/>
        <a:lstStyle/>
        <a:p>
          <a:endParaRPr lang="en-US"/>
        </a:p>
      </dgm:t>
    </dgm:pt>
    <dgm:pt modelId="{1BC3692D-B809-4685-AF17-7AE4E937E63A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Lemhi: 3                Teton: 1</a:t>
          </a:r>
        </a:p>
      </dgm:t>
    </dgm:pt>
    <dgm:pt modelId="{C78FBB7E-8DC5-46BB-B998-B0F15A1770A1}" type="parTrans" cxnId="{58A1CBD9-65AD-46FA-A40D-5D72BEC02F87}">
      <dgm:prSet/>
      <dgm:spPr/>
      <dgm:t>
        <a:bodyPr/>
        <a:lstStyle/>
        <a:p>
          <a:endParaRPr lang="en-US"/>
        </a:p>
      </dgm:t>
    </dgm:pt>
    <dgm:pt modelId="{DBE93FC6-0499-49FB-8BD2-87FF840AA536}" type="sibTrans" cxnId="{58A1CBD9-65AD-46FA-A40D-5D72BEC02F87}">
      <dgm:prSet/>
      <dgm:spPr/>
      <dgm:t>
        <a:bodyPr/>
        <a:lstStyle/>
        <a:p>
          <a:endParaRPr lang="en-US"/>
        </a:p>
      </dgm:t>
    </dgm:pt>
    <dgm:pt modelId="{0730EEBE-9E63-47A8-9317-77894331D131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Twin Falls: 1          Jefferson: 11</a:t>
          </a:r>
        </a:p>
      </dgm:t>
    </dgm:pt>
    <dgm:pt modelId="{24E94675-7575-40D6-AC6B-C6AA4D442364}" type="parTrans" cxnId="{97D3CD92-47C3-4DD3-90C2-7FB1FFE8541A}">
      <dgm:prSet/>
      <dgm:spPr/>
      <dgm:t>
        <a:bodyPr/>
        <a:lstStyle/>
        <a:p>
          <a:endParaRPr lang="en-US"/>
        </a:p>
      </dgm:t>
    </dgm:pt>
    <dgm:pt modelId="{3BB7AAC8-7DB0-474F-93F5-D0F0DF2CF695}" type="sibTrans" cxnId="{97D3CD92-47C3-4DD3-90C2-7FB1FFE8541A}">
      <dgm:prSet/>
      <dgm:spPr/>
      <dgm:t>
        <a:bodyPr/>
        <a:lstStyle/>
        <a:p>
          <a:endParaRPr lang="en-US"/>
        </a:p>
      </dgm:t>
    </dgm:pt>
    <dgm:pt modelId="{3D53FFBE-C607-4006-BEF2-06B163FBE617}">
      <dgm:prSet phldrT="[Text]"/>
      <dgm:spPr>
        <a:xfrm>
          <a:off x="4579341" y="625220"/>
          <a:ext cx="4016928" cy="317819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Out of State:  7 </a:t>
          </a:r>
        </a:p>
      </dgm:t>
    </dgm:pt>
    <dgm:pt modelId="{521AE2E3-9074-4BFF-A37C-1CBB0B7E7F90}" type="parTrans" cxnId="{2B1A8A27-33BD-4F58-95F3-08C5A30577D6}">
      <dgm:prSet/>
      <dgm:spPr/>
      <dgm:t>
        <a:bodyPr/>
        <a:lstStyle/>
        <a:p>
          <a:endParaRPr lang="en-US"/>
        </a:p>
      </dgm:t>
    </dgm:pt>
    <dgm:pt modelId="{2C701261-BF9A-4E5F-803E-B0F36AAAB682}" type="sibTrans" cxnId="{2B1A8A27-33BD-4F58-95F3-08C5A30577D6}">
      <dgm:prSet/>
      <dgm:spPr/>
      <dgm:t>
        <a:bodyPr/>
        <a:lstStyle/>
        <a:p>
          <a:endParaRPr lang="en-US"/>
        </a:p>
      </dgm:t>
    </dgm:pt>
    <dgm:pt modelId="{8EB8FDD7-4C91-4042-AFD5-5DA9BA0A2616}" type="pres">
      <dgm:prSet presAssocID="{B6E2BD3D-45DB-4CDD-AB59-22FE385999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BD09E-1C83-43B4-A275-E9CC7C413265}" type="pres">
      <dgm:prSet presAssocID="{2AD32D76-E273-41D6-A808-9F38B36DC1CA}" presName="composite" presStyleCnt="0"/>
      <dgm:spPr/>
    </dgm:pt>
    <dgm:pt modelId="{3BF72C60-1306-4E81-8845-C0FF5A82A65B}" type="pres">
      <dgm:prSet presAssocID="{2AD32D76-E273-41D6-A808-9F38B36DC1CA}" presName="parTx" presStyleLbl="alignNode1" presStyleIdx="0" presStyleCnt="2" custScaleX="110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AFA2F-7A24-418E-BD5A-CD1172DE6F06}" type="pres">
      <dgm:prSet presAssocID="{2AD32D76-E273-41D6-A808-9F38B36DC1CA}" presName="desTx" presStyleLbl="alignAccFollowNode1" presStyleIdx="0" presStyleCnt="2" custScaleX="110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4E1C6-2BF3-4653-BFCA-6D4115CD3207}" type="pres">
      <dgm:prSet presAssocID="{37F87879-3A0E-48D2-8F21-E13D7D95DA0F}" presName="space" presStyleCnt="0"/>
      <dgm:spPr/>
    </dgm:pt>
    <dgm:pt modelId="{D514EC2A-CCE2-450C-BCEE-F4AFCC623AE9}" type="pres">
      <dgm:prSet presAssocID="{91563F94-C5D9-4C7F-B4D8-6F9D91BCD3B4}" presName="composite" presStyleCnt="0"/>
      <dgm:spPr/>
    </dgm:pt>
    <dgm:pt modelId="{E71FEAD2-18A5-4B4B-AE35-1F5B6A69A9CC}" type="pres">
      <dgm:prSet presAssocID="{91563F94-C5D9-4C7F-B4D8-6F9D91BCD3B4}" presName="parTx" presStyleLbl="alignNode1" presStyleIdx="1" presStyleCnt="2" custScaleX="120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D7DA3-5698-437D-96A6-0005E7814F96}" type="pres">
      <dgm:prSet presAssocID="{91563F94-C5D9-4C7F-B4D8-6F9D91BCD3B4}" presName="desTx" presStyleLbl="alignAccFollowNode1" presStyleIdx="1" presStyleCnt="2" custScaleX="121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A9AEB-ED9B-4212-9494-F02A2133AFDC}" type="presOf" srcId="{84A5AEC4-E3A6-4B19-B597-9F8C78CFC524}" destId="{DA6AFA2F-7A24-418E-BD5A-CD1172DE6F06}" srcOrd="0" destOrd="2" presId="urn:microsoft.com/office/officeart/2005/8/layout/hList1"/>
    <dgm:cxn modelId="{948E8B99-D70A-4896-9411-18C89BD94381}" srcId="{2AD32D76-E273-41D6-A808-9F38B36DC1CA}" destId="{4BC32885-2311-48E4-96A5-E02D8E98580C}" srcOrd="7" destOrd="0" parTransId="{B28749D0-6256-4C1F-9422-6C2BC1AB6B5B}" sibTransId="{ABB60555-36B5-4348-8CC4-EB4112C866E2}"/>
    <dgm:cxn modelId="{39C0C972-8BE8-44EA-A329-F11B77714172}" srcId="{91563F94-C5D9-4C7F-B4D8-6F9D91BCD3B4}" destId="{94B01311-DFC4-41F6-85FD-60C194B8C766}" srcOrd="3" destOrd="0" parTransId="{90B675BA-F958-48DE-877F-F341D141142F}" sibTransId="{E8153891-3D2F-4EE7-9669-71BA760E95A8}"/>
    <dgm:cxn modelId="{46534A6D-74BA-453F-9A1C-8A2335ADC373}" type="presOf" srcId="{2AD32D76-E273-41D6-A808-9F38B36DC1CA}" destId="{3BF72C60-1306-4E81-8845-C0FF5A82A65B}" srcOrd="0" destOrd="0" presId="urn:microsoft.com/office/officeart/2005/8/layout/hList1"/>
    <dgm:cxn modelId="{4AC1F746-F8FE-47EE-BB2F-9F2136CC80D1}" type="presOf" srcId="{F3C983A6-DB77-477A-A72C-0F4443B655C0}" destId="{FADD7DA3-5698-437D-96A6-0005E7814F96}" srcOrd="0" destOrd="1" presId="urn:microsoft.com/office/officeart/2005/8/layout/hList1"/>
    <dgm:cxn modelId="{1939BA1D-8E2A-488B-B987-79878BA4E134}" type="presOf" srcId="{B2833E10-CDB4-494A-8C94-A14E510FC4DA}" destId="{DA6AFA2F-7A24-418E-BD5A-CD1172DE6F06}" srcOrd="0" destOrd="1" presId="urn:microsoft.com/office/officeart/2005/8/layout/hList1"/>
    <dgm:cxn modelId="{3FB85D5D-8AAE-4F1B-9E59-A771AB342280}" srcId="{2AD32D76-E273-41D6-A808-9F38B36DC1CA}" destId="{0BA8C92C-958E-4ED1-8AE8-9715165387A1}" srcOrd="3" destOrd="0" parTransId="{89589F4F-0A36-4B2F-AB35-A950E19B5074}" sibTransId="{4BEF2444-0454-4DFA-9E8F-093833BFE0F7}"/>
    <dgm:cxn modelId="{6B4B427E-C2C2-42ED-94D2-1316D27420EB}" srcId="{B6E2BD3D-45DB-4CDD-AB59-22FE3859990B}" destId="{2AD32D76-E273-41D6-A808-9F38B36DC1CA}" srcOrd="0" destOrd="0" parTransId="{D894F101-AA11-4A9D-9BB8-6531597EDFFF}" sibTransId="{37F87879-3A0E-48D2-8F21-E13D7D95DA0F}"/>
    <dgm:cxn modelId="{05DA049E-2C82-4D05-BF7F-30F6AB302D7D}" type="presOf" srcId="{033E5BEF-BE4E-494F-899A-7856D9279DEF}" destId="{DA6AFA2F-7A24-418E-BD5A-CD1172DE6F06}" srcOrd="0" destOrd="0" presId="urn:microsoft.com/office/officeart/2005/8/layout/hList1"/>
    <dgm:cxn modelId="{541FCB36-3656-43C2-BB0B-95237100383C}" type="presOf" srcId="{94B01311-DFC4-41F6-85FD-60C194B8C766}" destId="{FADD7DA3-5698-437D-96A6-0005E7814F96}" srcOrd="0" destOrd="3" presId="urn:microsoft.com/office/officeart/2005/8/layout/hList1"/>
    <dgm:cxn modelId="{6C6B50B0-FACA-4CE0-B02D-1F285B059634}" srcId="{91563F94-C5D9-4C7F-B4D8-6F9D91BCD3B4}" destId="{F3C983A6-DB77-477A-A72C-0F4443B655C0}" srcOrd="1" destOrd="0" parTransId="{6470C2D0-CA69-4451-A3FA-80BBAEA8DE91}" sibTransId="{94ACAA41-0E26-401B-8A65-D5A4544D51B3}"/>
    <dgm:cxn modelId="{3717A29E-7B77-4CC3-B299-E9065ACC122D}" srcId="{91563F94-C5D9-4C7F-B4D8-6F9D91BCD3B4}" destId="{EF0B18FE-D9C2-490C-8CA6-4146E1432776}" srcOrd="2" destOrd="0" parTransId="{34ADAA6A-AF78-435A-9264-4D2E0A4518A0}" sibTransId="{A1D81CD4-B672-4AEE-8AB0-CC91B27BCE5E}"/>
    <dgm:cxn modelId="{D3CB77C4-8B89-48BC-B309-069F713FC015}" type="presOf" srcId="{91563F94-C5D9-4C7F-B4D8-6F9D91BCD3B4}" destId="{E71FEAD2-18A5-4B4B-AE35-1F5B6A69A9CC}" srcOrd="0" destOrd="0" presId="urn:microsoft.com/office/officeart/2005/8/layout/hList1"/>
    <dgm:cxn modelId="{29451879-6D15-4499-901A-D16741D528BF}" srcId="{2AD32D76-E273-41D6-A808-9F38B36DC1CA}" destId="{033E5BEF-BE4E-494F-899A-7856D9279DEF}" srcOrd="0" destOrd="0" parTransId="{D6F4B546-E1AD-49C7-97AA-0AF490AD8226}" sibTransId="{B5108B90-C346-4627-8A9E-DEE7DB35CC3D}"/>
    <dgm:cxn modelId="{C1F8B401-24AB-461A-A4CF-A5B7B39DC825}" srcId="{2AD32D76-E273-41D6-A808-9F38B36DC1CA}" destId="{E99BA4F0-5DE6-455E-B400-C1B3A3C372AC}" srcOrd="5" destOrd="0" parTransId="{83D14DC9-D946-4B70-B444-03022BE7FAB0}" sibTransId="{3AF6377D-0127-4697-8D4D-3A061234C441}"/>
    <dgm:cxn modelId="{6E4D14AE-A8DE-4882-A60B-A99A6237A449}" type="presOf" srcId="{4BC32885-2311-48E4-96A5-E02D8E98580C}" destId="{DA6AFA2F-7A24-418E-BD5A-CD1172DE6F06}" srcOrd="0" destOrd="7" presId="urn:microsoft.com/office/officeart/2005/8/layout/hList1"/>
    <dgm:cxn modelId="{F372DC80-3492-4A12-B6C1-57642C70C899}" srcId="{91563F94-C5D9-4C7F-B4D8-6F9D91BCD3B4}" destId="{ED994B20-4FCE-4766-B55F-38051B86AE7D}" srcOrd="0" destOrd="0" parTransId="{AB2F2339-E25B-41EF-9C52-D0B5F1F67EFA}" sibTransId="{0F80C19E-D4BE-4852-9ABB-BBF569959C12}"/>
    <dgm:cxn modelId="{EDD997C6-D4A3-46AC-AAE1-9AC999ACDB9A}" type="presOf" srcId="{ED994B20-4FCE-4766-B55F-38051B86AE7D}" destId="{FADD7DA3-5698-437D-96A6-0005E7814F96}" srcOrd="0" destOrd="0" presId="urn:microsoft.com/office/officeart/2005/8/layout/hList1"/>
    <dgm:cxn modelId="{D7AB5C01-9003-424C-837B-5F8B8285F136}" srcId="{B6E2BD3D-45DB-4CDD-AB59-22FE3859990B}" destId="{91563F94-C5D9-4C7F-B4D8-6F9D91BCD3B4}" srcOrd="1" destOrd="0" parTransId="{9701EDFB-A741-4C93-A415-141E9A84AEBC}" sibTransId="{EBC3EEA0-FFCC-44B2-A27D-0843911BFCE9}"/>
    <dgm:cxn modelId="{F5E9F24E-CE2C-459D-8E9B-6EC55FC8FDCB}" type="presOf" srcId="{EF0B18FE-D9C2-490C-8CA6-4146E1432776}" destId="{FADD7DA3-5698-437D-96A6-0005E7814F96}" srcOrd="0" destOrd="2" presId="urn:microsoft.com/office/officeart/2005/8/layout/hList1"/>
    <dgm:cxn modelId="{4E62134B-599C-464B-A6D3-3C96DE159213}" type="presOf" srcId="{3D53FFBE-C607-4006-BEF2-06B163FBE617}" destId="{FADD7DA3-5698-437D-96A6-0005E7814F96}" srcOrd="0" destOrd="7" presId="urn:microsoft.com/office/officeart/2005/8/layout/hList1"/>
    <dgm:cxn modelId="{F15DE912-1E94-4386-A0A4-6FAE870014F8}" srcId="{2AD32D76-E273-41D6-A808-9F38B36DC1CA}" destId="{B2833E10-CDB4-494A-8C94-A14E510FC4DA}" srcOrd="1" destOrd="0" parTransId="{A6A86168-92A6-4904-AFDA-97A812C8C0D9}" sibTransId="{687BCFCE-5C3C-4B10-A43C-1764476FAFFA}"/>
    <dgm:cxn modelId="{97D3CD92-47C3-4DD3-90C2-7FB1FFE8541A}" srcId="{91563F94-C5D9-4C7F-B4D8-6F9D91BCD3B4}" destId="{0730EEBE-9E63-47A8-9317-77894331D131}" srcOrd="6" destOrd="0" parTransId="{24E94675-7575-40D6-AC6B-C6AA4D442364}" sibTransId="{3BB7AAC8-7DB0-474F-93F5-D0F0DF2CF695}"/>
    <dgm:cxn modelId="{9CDC98BD-234F-4EDC-B1D3-8F9A014C4A63}" type="presOf" srcId="{B6E2BD3D-45DB-4CDD-AB59-22FE3859990B}" destId="{8EB8FDD7-4C91-4042-AFD5-5DA9BA0A2616}" srcOrd="0" destOrd="0" presId="urn:microsoft.com/office/officeart/2005/8/layout/hList1"/>
    <dgm:cxn modelId="{DCBEC817-D2F8-49E7-87B5-CD00110271FF}" srcId="{2AD32D76-E273-41D6-A808-9F38B36DC1CA}" destId="{5D8C7819-0DED-433E-81A9-1AFDC698D68F}" srcOrd="6" destOrd="0" parTransId="{E16EAC4F-4DD9-4A3D-B533-B82787AC638A}" sibTransId="{D5872E10-378C-43A0-8443-593E0FEC424C}"/>
    <dgm:cxn modelId="{58A1CBD9-65AD-46FA-A40D-5D72BEC02F87}" srcId="{91563F94-C5D9-4C7F-B4D8-6F9D91BCD3B4}" destId="{1BC3692D-B809-4685-AF17-7AE4E937E63A}" srcOrd="5" destOrd="0" parTransId="{C78FBB7E-8DC5-46BB-B998-B0F15A1770A1}" sibTransId="{DBE93FC6-0499-49FB-8BD2-87FF840AA536}"/>
    <dgm:cxn modelId="{8AEE4814-023F-4D3C-BE0F-7CE5F64F11EE}" type="presOf" srcId="{E99BA4F0-5DE6-455E-B400-C1B3A3C372AC}" destId="{DA6AFA2F-7A24-418E-BD5A-CD1172DE6F06}" srcOrd="0" destOrd="5" presId="urn:microsoft.com/office/officeart/2005/8/layout/hList1"/>
    <dgm:cxn modelId="{964398CA-3B2A-4CFD-B355-C26FAF3B312C}" type="presOf" srcId="{0730EEBE-9E63-47A8-9317-77894331D131}" destId="{FADD7DA3-5698-437D-96A6-0005E7814F96}" srcOrd="0" destOrd="6" presId="urn:microsoft.com/office/officeart/2005/8/layout/hList1"/>
    <dgm:cxn modelId="{80FF099D-F065-433C-8578-42752E645022}" srcId="{2AD32D76-E273-41D6-A808-9F38B36DC1CA}" destId="{C2EE767C-8E32-4BB1-89B9-251286D6BAFD}" srcOrd="4" destOrd="0" parTransId="{1D25B0E7-A6C8-4357-9AFF-3E9E1AC22949}" sibTransId="{13788E04-6487-44F4-BF3B-9A0E0D94E04E}"/>
    <dgm:cxn modelId="{F7292B41-BBA6-4524-904C-0C5E7E757395}" type="presOf" srcId="{1BC3692D-B809-4685-AF17-7AE4E937E63A}" destId="{FADD7DA3-5698-437D-96A6-0005E7814F96}" srcOrd="0" destOrd="5" presId="urn:microsoft.com/office/officeart/2005/8/layout/hList1"/>
    <dgm:cxn modelId="{9662EAFF-6554-485B-B314-241E10CC0BB3}" srcId="{2AD32D76-E273-41D6-A808-9F38B36DC1CA}" destId="{84A5AEC4-E3A6-4B19-B597-9F8C78CFC524}" srcOrd="2" destOrd="0" parTransId="{4F9326C1-23AE-4889-B76C-2B6AD1DD84A1}" sibTransId="{4BBDF880-3501-49D3-8C60-9EFCF5A92002}"/>
    <dgm:cxn modelId="{63568658-6FC1-4A05-A259-FF22FB6DA6FF}" type="presOf" srcId="{5D8C7819-0DED-433E-81A9-1AFDC698D68F}" destId="{DA6AFA2F-7A24-418E-BD5A-CD1172DE6F06}" srcOrd="0" destOrd="6" presId="urn:microsoft.com/office/officeart/2005/8/layout/hList1"/>
    <dgm:cxn modelId="{5D5648EC-A842-4B19-890D-2C5D0B8EDB76}" type="presOf" srcId="{C94D141F-B4FA-433D-95FF-DA77EB951150}" destId="{FADD7DA3-5698-437D-96A6-0005E7814F96}" srcOrd="0" destOrd="8" presId="urn:microsoft.com/office/officeart/2005/8/layout/hList1"/>
    <dgm:cxn modelId="{BD04F069-ABAC-4FBE-9045-27B43C6B6984}" type="presOf" srcId="{C2EE767C-8E32-4BB1-89B9-251286D6BAFD}" destId="{DA6AFA2F-7A24-418E-BD5A-CD1172DE6F06}" srcOrd="0" destOrd="4" presId="urn:microsoft.com/office/officeart/2005/8/layout/hList1"/>
    <dgm:cxn modelId="{6B785375-59CA-4009-8BDF-254EF9718417}" type="presOf" srcId="{0BA8C92C-958E-4ED1-8AE8-9715165387A1}" destId="{DA6AFA2F-7A24-418E-BD5A-CD1172DE6F06}" srcOrd="0" destOrd="3" presId="urn:microsoft.com/office/officeart/2005/8/layout/hList1"/>
    <dgm:cxn modelId="{AB53A8C3-49E4-4357-B8E9-04787D998B34}" srcId="{91563F94-C5D9-4C7F-B4D8-6F9D91BCD3B4}" destId="{0D275023-16D6-47E5-9ED1-5AAA561D5290}" srcOrd="4" destOrd="0" parTransId="{5EA5FDE5-364B-4117-9B95-AB48E7511842}" sibTransId="{5C6B4061-D5CB-4BA5-974D-A09A8605C257}"/>
    <dgm:cxn modelId="{8BF364A0-E7D5-4E3F-9A85-019BA9A94E3B}" srcId="{91563F94-C5D9-4C7F-B4D8-6F9D91BCD3B4}" destId="{C94D141F-B4FA-433D-95FF-DA77EB951150}" srcOrd="8" destOrd="0" parTransId="{AFB40408-7DC7-4085-A5B3-3B3BB180CEA3}" sibTransId="{C693BB91-9151-4240-8F43-0AF9696A4B7D}"/>
    <dgm:cxn modelId="{84CC1865-F257-432A-925A-F6F65220FB3F}" type="presOf" srcId="{0D275023-16D6-47E5-9ED1-5AAA561D5290}" destId="{FADD7DA3-5698-437D-96A6-0005E7814F96}" srcOrd="0" destOrd="4" presId="urn:microsoft.com/office/officeart/2005/8/layout/hList1"/>
    <dgm:cxn modelId="{2B1A8A27-33BD-4F58-95F3-08C5A30577D6}" srcId="{91563F94-C5D9-4C7F-B4D8-6F9D91BCD3B4}" destId="{3D53FFBE-C607-4006-BEF2-06B163FBE617}" srcOrd="7" destOrd="0" parTransId="{521AE2E3-9074-4BFF-A37C-1CBB0B7E7F90}" sibTransId="{2C701261-BF9A-4E5F-803E-B0F36AAAB682}"/>
    <dgm:cxn modelId="{DD0739F2-D329-4992-A244-C0156BB365B2}" type="presParOf" srcId="{8EB8FDD7-4C91-4042-AFD5-5DA9BA0A2616}" destId="{A62BD09E-1C83-43B4-A275-E9CC7C413265}" srcOrd="0" destOrd="0" presId="urn:microsoft.com/office/officeart/2005/8/layout/hList1"/>
    <dgm:cxn modelId="{775E1A35-335D-4534-8F7B-C8B8AC58E401}" type="presParOf" srcId="{A62BD09E-1C83-43B4-A275-E9CC7C413265}" destId="{3BF72C60-1306-4E81-8845-C0FF5A82A65B}" srcOrd="0" destOrd="0" presId="urn:microsoft.com/office/officeart/2005/8/layout/hList1"/>
    <dgm:cxn modelId="{DA62C2BC-1618-44F5-8BD0-1EDE4C29341C}" type="presParOf" srcId="{A62BD09E-1C83-43B4-A275-E9CC7C413265}" destId="{DA6AFA2F-7A24-418E-BD5A-CD1172DE6F06}" srcOrd="1" destOrd="0" presId="urn:microsoft.com/office/officeart/2005/8/layout/hList1"/>
    <dgm:cxn modelId="{C749BBAC-A731-4537-9FD5-475774F40B7B}" type="presParOf" srcId="{8EB8FDD7-4C91-4042-AFD5-5DA9BA0A2616}" destId="{0A24E1C6-2BF3-4653-BFCA-6D4115CD3207}" srcOrd="1" destOrd="0" presId="urn:microsoft.com/office/officeart/2005/8/layout/hList1"/>
    <dgm:cxn modelId="{DBD44E47-6E5D-4602-8802-7BC073142914}" type="presParOf" srcId="{8EB8FDD7-4C91-4042-AFD5-5DA9BA0A2616}" destId="{D514EC2A-CCE2-450C-BCEE-F4AFCC623AE9}" srcOrd="2" destOrd="0" presId="urn:microsoft.com/office/officeart/2005/8/layout/hList1"/>
    <dgm:cxn modelId="{63D626E4-443B-4ABF-B20E-5AE56542AEC0}" type="presParOf" srcId="{D514EC2A-CCE2-450C-BCEE-F4AFCC623AE9}" destId="{E71FEAD2-18A5-4B4B-AE35-1F5B6A69A9CC}" srcOrd="0" destOrd="0" presId="urn:microsoft.com/office/officeart/2005/8/layout/hList1"/>
    <dgm:cxn modelId="{96DCAA06-2FE0-4A9C-902C-2724AAFA18B9}" type="presParOf" srcId="{D514EC2A-CCE2-450C-BCEE-F4AFCC623AE9}" destId="{FADD7DA3-5698-437D-96A6-0005E7814F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897B1-F63C-45C5-BEB9-0002AB4CD999}">
      <dsp:nvSpPr>
        <dsp:cNvPr id="0" name=""/>
        <dsp:cNvSpPr/>
      </dsp:nvSpPr>
      <dsp:spPr>
        <a:xfrm>
          <a:off x="83" y="0"/>
          <a:ext cx="8596228" cy="6083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Who are our clients?</a:t>
          </a:r>
        </a:p>
      </dsp:txBody>
      <dsp:txXfrm>
        <a:off x="17901" y="17818"/>
        <a:ext cx="8560592" cy="572703"/>
      </dsp:txXfrm>
    </dsp:sp>
    <dsp:sp modelId="{DD2E4E60-29CB-460C-9D2D-4494A191B5A9}">
      <dsp:nvSpPr>
        <dsp:cNvPr id="0" name=""/>
        <dsp:cNvSpPr/>
      </dsp:nvSpPr>
      <dsp:spPr>
        <a:xfrm>
          <a:off x="1" y="977276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Risk of Homelessness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56%</a:t>
          </a:r>
        </a:p>
      </dsp:txBody>
      <dsp:txXfrm>
        <a:off x="39218" y="1016493"/>
        <a:ext cx="1260542" cy="4351326"/>
      </dsp:txXfrm>
    </dsp:sp>
    <dsp:sp modelId="{12CAC44B-F491-4DFE-928F-5D70B1F4C9D1}">
      <dsp:nvSpPr>
        <dsp:cNvPr id="0" name=""/>
        <dsp:cNvSpPr/>
      </dsp:nvSpPr>
      <dsp:spPr>
        <a:xfrm>
          <a:off x="1451492" y="1001772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Veteran Status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&gt;1%</a:t>
          </a:r>
        </a:p>
      </dsp:txBody>
      <dsp:txXfrm>
        <a:off x="1490709" y="1040989"/>
        <a:ext cx="1260542" cy="4351326"/>
      </dsp:txXfrm>
    </dsp:sp>
    <dsp:sp modelId="{C299F8CB-914D-49D9-9517-73D177FB8FF4}">
      <dsp:nvSpPr>
        <dsp:cNvPr id="0" name=""/>
        <dsp:cNvSpPr/>
      </dsp:nvSpPr>
      <dsp:spPr>
        <a:xfrm>
          <a:off x="2902942" y="1001772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Identified Gender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Male 67%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Femaie 32%</a:t>
          </a:r>
        </a:p>
      </dsp:txBody>
      <dsp:txXfrm>
        <a:off x="2942159" y="1040989"/>
        <a:ext cx="1260542" cy="4351326"/>
      </dsp:txXfrm>
    </dsp:sp>
    <dsp:sp modelId="{64026C99-86E4-4041-A68A-03783676E71E}">
      <dsp:nvSpPr>
        <dsp:cNvPr id="0" name=""/>
        <dsp:cNvSpPr/>
      </dsp:nvSpPr>
      <dsp:spPr>
        <a:xfrm>
          <a:off x="4354393" y="983655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Race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Caucasian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Native American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African American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Asian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Hispanic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Other</a:t>
          </a:r>
        </a:p>
      </dsp:txBody>
      <dsp:txXfrm>
        <a:off x="4393610" y="1022872"/>
        <a:ext cx="1260542" cy="4351326"/>
      </dsp:txXfrm>
    </dsp:sp>
    <dsp:sp modelId="{95E8DD94-C832-4C2B-A300-0270D19EE615}">
      <dsp:nvSpPr>
        <dsp:cNvPr id="0" name=""/>
        <dsp:cNvSpPr/>
      </dsp:nvSpPr>
      <dsp:spPr>
        <a:xfrm>
          <a:off x="5776800" y="1002664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Insurance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Uninsured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Private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Medicaid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Medi/Medi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Medicare</a:t>
          </a:r>
        </a:p>
      </dsp:txBody>
      <dsp:txXfrm>
        <a:off x="5816017" y="1041881"/>
        <a:ext cx="1260542" cy="4351326"/>
      </dsp:txXfrm>
    </dsp:sp>
    <dsp:sp modelId="{DA797673-0470-4C9C-A8C2-150D5D50B26D}">
      <dsp:nvSpPr>
        <dsp:cNvPr id="0" name=""/>
        <dsp:cNvSpPr/>
      </dsp:nvSpPr>
      <dsp:spPr>
        <a:xfrm>
          <a:off x="7257293" y="1001772"/>
          <a:ext cx="1338976" cy="44297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Average Age 37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296510" y="1040989"/>
        <a:ext cx="1260542" cy="4351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72C60-1306-4E81-8845-C0FF5A82A65B}">
      <dsp:nvSpPr>
        <dsp:cNvPr id="0" name=""/>
        <dsp:cNvSpPr/>
      </dsp:nvSpPr>
      <dsp:spPr>
        <a:xfrm>
          <a:off x="1521" y="33059"/>
          <a:ext cx="4104130" cy="6336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Referrals</a:t>
          </a:r>
        </a:p>
      </dsp:txBody>
      <dsp:txXfrm>
        <a:off x="1521" y="33059"/>
        <a:ext cx="4104130" cy="633600"/>
      </dsp:txXfrm>
    </dsp:sp>
    <dsp:sp modelId="{DA6AFA2F-7A24-418E-BD5A-CD1172DE6F06}">
      <dsp:nvSpPr>
        <dsp:cNvPr id="0" name=""/>
        <dsp:cNvSpPr/>
      </dsp:nvSpPr>
      <dsp:spPr>
        <a:xfrm>
          <a:off x="3004" y="666659"/>
          <a:ext cx="4101163" cy="473270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Walk-ins:  578</a:t>
          </a:r>
          <a:endParaRPr lang="en-US" sz="2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Law Enforcement:  48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Church/Shelter/Other:  50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Probation/Parole:  8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Community Mental Health:  7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Emergency Room:  30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Friends/Family:  32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Jail:  1 	</a:t>
          </a:r>
          <a:endParaRPr lang="en-US" sz="2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004" y="666659"/>
        <a:ext cx="4101163" cy="4732705"/>
      </dsp:txXfrm>
    </dsp:sp>
    <dsp:sp modelId="{E71FEAD2-18A5-4B4B-AE35-1F5B6A69A9CC}">
      <dsp:nvSpPr>
        <dsp:cNvPr id="0" name=""/>
        <dsp:cNvSpPr/>
      </dsp:nvSpPr>
      <dsp:spPr>
        <a:xfrm>
          <a:off x="4641960" y="33059"/>
          <a:ext cx="4476747" cy="6336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Counties/Out of State</a:t>
          </a:r>
        </a:p>
      </dsp:txBody>
      <dsp:txXfrm>
        <a:off x="4641960" y="33059"/>
        <a:ext cx="4476747" cy="633600"/>
      </dsp:txXfrm>
    </dsp:sp>
    <dsp:sp modelId="{FADD7DA3-5698-437D-96A6-0005E7814F96}">
      <dsp:nvSpPr>
        <dsp:cNvPr id="0" name=""/>
        <dsp:cNvSpPr/>
      </dsp:nvSpPr>
      <dsp:spPr>
        <a:xfrm>
          <a:off x="4624720" y="666659"/>
          <a:ext cx="4511228" cy="4732705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Ada: 1                    Bannock:  11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Bingham:  32        Bonneville: 615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Custer:  4              Oneida:  2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Madison:  20        Fremont:  4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Kootenai: 1           Latah: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Lemhi: 3                Teton: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Twin Falls: 1          Jefferson: 11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Out of State:  7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24720" y="666659"/>
        <a:ext cx="4511228" cy="4732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319" y="4050833"/>
            <a:ext cx="8139684" cy="1096899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Hope is Stronger than Fear</a:t>
            </a:r>
            <a:endParaRPr lang="en-US" sz="24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3" y="347242"/>
            <a:ext cx="8301730" cy="37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3" y="609600"/>
          <a:ext cx="8596312" cy="543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2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401402"/>
              </p:ext>
            </p:extLst>
          </p:nvPr>
        </p:nvGraphicFramePr>
        <p:xfrm>
          <a:off x="677863" y="609600"/>
          <a:ext cx="9137470" cy="543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1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may contain: flower, possible text that says 'THE CENTER FOR HXPE Η PEER RECOVERY CENTER'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09600"/>
            <a:ext cx="8859676" cy="53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Support and Recovery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Co-located with the Crisis Center</a:t>
            </a:r>
          </a:p>
          <a:p>
            <a:r>
              <a:rPr lang="en-US" sz="2400" dirty="0" smtClean="0"/>
              <a:t>Coordinating Community Reentry with Idaho Department of Corrections</a:t>
            </a:r>
          </a:p>
          <a:p>
            <a:r>
              <a:rPr lang="en-US" sz="2400" dirty="0" smtClean="0"/>
              <a:t>Various classes and groups held week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688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38" y="335666"/>
            <a:ext cx="8576840" cy="61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rehabilitative health services ida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75" y="160338"/>
            <a:ext cx="8595997" cy="63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73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80" y="108285"/>
            <a:ext cx="8148578" cy="654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3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 Medical – RN or Paramedic</a:t>
            </a:r>
          </a:p>
          <a:p>
            <a:r>
              <a:rPr lang="en-US" sz="2400" dirty="0" smtClean="0"/>
              <a:t>1 Bachelors Level Case Manager</a:t>
            </a:r>
          </a:p>
          <a:p>
            <a:r>
              <a:rPr lang="en-US" sz="2400" dirty="0" smtClean="0"/>
              <a:t>1 Psychiatric Technician </a:t>
            </a:r>
          </a:p>
          <a:p>
            <a:r>
              <a:rPr lang="en-US" sz="2400" dirty="0" smtClean="0"/>
              <a:t>1 Security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1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8963"/>
            <a:ext cx="8596668" cy="4652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Maximum Capacity 30. 15 Males, 12 Females, 2 Comfort rooms.</a:t>
            </a:r>
          </a:p>
          <a:p>
            <a:r>
              <a:rPr lang="en-US" sz="2400" dirty="0" smtClean="0"/>
              <a:t>Record for the facility is 18.</a:t>
            </a:r>
          </a:p>
          <a:p>
            <a:r>
              <a:rPr lang="en-US" sz="2400" dirty="0" smtClean="0"/>
              <a:t>To operate at capacity would require increased staff numbers.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Memphis Model Crisis Intervention Drop in Center ideals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8614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 wrong door of entry. We provide stabilization for all who come through the doors.</a:t>
            </a:r>
          </a:p>
          <a:p>
            <a:r>
              <a:rPr lang="en-US" sz="2400" dirty="0" smtClean="0"/>
              <a:t>24 hour armed security provided by certified Law Enforcement. Able to place Mental Health Holds if needed.</a:t>
            </a:r>
          </a:p>
          <a:p>
            <a:r>
              <a:rPr lang="en-US" sz="2400" dirty="0" smtClean="0"/>
              <a:t>Streamlined processes allow First Responders to bring people to the Crisis Center.</a:t>
            </a:r>
          </a:p>
          <a:p>
            <a:r>
              <a:rPr lang="en-US" sz="2400" dirty="0" smtClean="0"/>
              <a:t>Intoxication: If you can walk and talk you can stay.</a:t>
            </a:r>
          </a:p>
          <a:p>
            <a:r>
              <a:rPr lang="en-US" sz="2400" dirty="0" smtClean="0"/>
              <a:t>Medical Screening: Some clients need to be stabilized at Emergency Department, but can come back.</a:t>
            </a:r>
          </a:p>
          <a:p>
            <a:r>
              <a:rPr lang="en-US" sz="2400" dirty="0" smtClean="0"/>
              <a:t>Social Detox for Alcohol using Librium taper.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2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90" y="0"/>
            <a:ext cx="8903611" cy="62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884202"/>
              </p:ext>
            </p:extLst>
          </p:nvPr>
        </p:nvGraphicFramePr>
        <p:xfrm>
          <a:off x="520861" y="208344"/>
          <a:ext cx="8449519" cy="656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3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en-US" sz="2800" dirty="0"/>
              <a:t>BHCC completed 765 assessments in the 4th quarter.  54% of clients seeking help are for mental health and substance use (co-occurring).  26% are seeking help for mental health, 14% are looking for help with substance use and the remaining 6% declined or there was not enough information to categorize.</a:t>
            </a:r>
          </a:p>
        </p:txBody>
      </p:sp>
    </p:spTree>
    <p:extLst>
      <p:ext uri="{BB962C8B-B14F-4D97-AF65-F5344CB8AC3E}">
        <p14:creationId xmlns:p14="http://schemas.microsoft.com/office/powerpoint/2010/main" val="33400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359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Standard Staffing</vt:lpstr>
      <vt:lpstr>Capacity</vt:lpstr>
      <vt:lpstr>Memphis Model Crisis Intervention Drop in Center ideals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Support and Recovery Center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Hulse</dc:creator>
  <cp:lastModifiedBy>Samuel Hulse</cp:lastModifiedBy>
  <cp:revision>14</cp:revision>
  <dcterms:created xsi:type="dcterms:W3CDTF">2020-02-03T19:42:18Z</dcterms:created>
  <dcterms:modified xsi:type="dcterms:W3CDTF">2020-02-03T21:50:52Z</dcterms:modified>
</cp:coreProperties>
</file>