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F53A-E364-43B4-A040-721674BFF7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ACCOUNTABILITY: The state of being liable or answerable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F542D-2821-4374-8821-A0ED04312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0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4322-D1B8-40E3-AF4A-B6666E3C1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041991"/>
            <a:ext cx="10572000" cy="3378207"/>
          </a:xfrm>
        </p:spPr>
        <p:txBody>
          <a:bodyPr/>
          <a:lstStyle/>
          <a:p>
            <a:r>
              <a:rPr lang="en-US" dirty="0"/>
              <a:t>LEGITIMATE: Lawful; in accordance with established rules, principles or standards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E3EFF-BC90-4919-AE18-8CA0EBECA3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7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6414-28AC-4CD7-B637-F7C30196C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142179"/>
            <a:ext cx="10572000" cy="3278019"/>
          </a:xfrm>
        </p:spPr>
        <p:txBody>
          <a:bodyPr/>
          <a:lstStyle/>
          <a:p>
            <a:r>
              <a:rPr lang="en-US" dirty="0"/>
              <a:t>MOTIVATION: The state or condition of having a strong reason to act or accomplish something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C8024-2C87-4BDC-87DB-36BCED29F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58174-5BFD-40E9-9822-0E840859D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052623"/>
            <a:ext cx="10572000" cy="3367575"/>
          </a:xfrm>
        </p:spPr>
        <p:txBody>
          <a:bodyPr/>
          <a:lstStyle/>
          <a:p>
            <a:r>
              <a:rPr lang="en-US" dirty="0"/>
              <a:t>NOBLE: Of an exalted moral or mental character or excellence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C2BC1-E9A5-425E-A590-44FCAB1ABC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75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37E61-10DF-41D1-9D2C-81829BDA5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ORDERLY: According to an established rule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C1043-8A93-4739-952F-F89EA34C2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6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CC3CF-C1D5-404A-894B-5322CA15A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PRINCIPLE: An accepted or professed rule of action or conduct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21DC3-AE00-40D6-BE2F-84FEEC088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01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EB6A-4394-46E6-8F2F-33AD0D7A8C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STALWART: Firm, steadfast or uncompromising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259C0-2D22-478C-A3AE-6A6BC0F2C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5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715E-3724-4541-A5EF-D45D75822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TRUSTWORTHY: Deserving of confidence; dependable; reliable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27C5F-250B-4B54-8B65-14DA543E81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05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3F2FC-EA7D-41A2-AC22-379A4B89D6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VERACITY: Habitual observance of truth in speech or statement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FD4AC-0B1F-4453-A683-E490E44FF5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29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DB62-F121-4E5B-8CF3-CD2B23F87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WISDOM: Knowledge of what is true or right coupled with just judgment as </a:t>
            </a:r>
            <a:r>
              <a:rPr lang="en-US"/>
              <a:t>to 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96D34-E59B-460B-AA2A-F54EFB62C9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2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D455-BA40-4D28-A57F-7EC4570738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BONA FIDE: Made, done, or presented in good faith; without deception or fraud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C2EA2-1220-4FB0-9696-59F1C4E076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0793-37EA-44E7-BE28-3DAA313DD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978195"/>
            <a:ext cx="10572000" cy="3442003"/>
          </a:xfrm>
        </p:spPr>
        <p:txBody>
          <a:bodyPr/>
          <a:lstStyle/>
          <a:p>
            <a:r>
              <a:rPr lang="en-US" dirty="0"/>
              <a:t>CONSCIENTIOUS: Controlled by or done according to one’s inner sense of what is right; principled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567FA-E277-428D-AA49-F0369E20A9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8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7DB4A-94C8-40D3-9F25-21BE2B0B8E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ETHICAL: Pertaining to right and wrong in conduct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1A234-705D-46BC-A8C7-8B3294329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3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F832-82EC-4509-BCF8-A9291EBFA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87079"/>
            <a:ext cx="10572000" cy="4133120"/>
          </a:xfrm>
        </p:spPr>
        <p:txBody>
          <a:bodyPr/>
          <a:lstStyle/>
          <a:p>
            <a:r>
              <a:rPr lang="en-US" dirty="0"/>
              <a:t>FORTITUDE: Mental and emotional strength in courageously facing difficulty, adversity, danger, or temptation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D1C4F-75FB-431D-80B9-5B922F06F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5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2105-13D9-4404-A038-70DF80CB93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GUIDANCE: The act or function of leadership; direction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8F245-13AD-477E-AE55-523C0C01EA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47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FA67-2FE2-4078-BB50-35DAB82408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INTEGRITY: Adherence to moral and ethical principles; honesty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E6EB0-8A71-4615-B1E9-AC3A966431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F9AF-5D6B-420E-88E4-94B0799DD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JUST: Guided by truth, reason, justice and fairness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53CA4-918A-43B0-A41A-CD991291E5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4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FBAC-4A5A-4DE1-8BA2-1BCEE6481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020727"/>
            <a:ext cx="10572000" cy="3399472"/>
          </a:xfrm>
        </p:spPr>
        <p:txBody>
          <a:bodyPr/>
          <a:lstStyle/>
          <a:p>
            <a:r>
              <a:rPr lang="en-US" dirty="0"/>
              <a:t>KNOWLEDGE: Familiarity gained by sight, experience, or report; the perception of fact or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E2F51-428A-4C0B-A331-6F62BC47D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0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22</TotalTime>
  <Words>218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ACCOUNTABILITY: The state of being liable or answerable </vt:lpstr>
      <vt:lpstr>BONA FIDE: Made, done, or presented in good faith; without deception or fraud</vt:lpstr>
      <vt:lpstr>CONSCIENTIOUS: Controlled by or done according to one’s inner sense of what is right; principled</vt:lpstr>
      <vt:lpstr>ETHICAL: Pertaining to right and wrong in conduct </vt:lpstr>
      <vt:lpstr>FORTITUDE: Mental and emotional strength in courageously facing difficulty, adversity, danger, or temptation</vt:lpstr>
      <vt:lpstr>GUIDANCE: The act or function of leadership; direction </vt:lpstr>
      <vt:lpstr>INTEGRITY: Adherence to moral and ethical principles; honesty </vt:lpstr>
      <vt:lpstr>JUST: Guided by truth, reason, justice and fairness </vt:lpstr>
      <vt:lpstr>KNOWLEDGE: Familiarity gained by sight, experience, or report; the perception of fact or truth</vt:lpstr>
      <vt:lpstr>LEGITIMATE: Lawful; in accordance with established rules, principles or standards </vt:lpstr>
      <vt:lpstr>MOTIVATION: The state or condition of having a strong reason to act or accomplish something</vt:lpstr>
      <vt:lpstr>NOBLE: Of an exalted moral or mental character or excellence </vt:lpstr>
      <vt:lpstr>ORDERLY: According to an established rule  </vt:lpstr>
      <vt:lpstr>PRINCIPLE: An accepted or professed rule of action or conduct</vt:lpstr>
      <vt:lpstr>STALWART: Firm, steadfast or uncompromising </vt:lpstr>
      <vt:lpstr>TRUSTWORTHY: Deserving of confidence; dependable; reliable</vt:lpstr>
      <vt:lpstr>VERACITY: Habitual observance of truth in speech or statement</vt:lpstr>
      <vt:lpstr>WISDOM: Knowledge of what is true or right coupled with just judgment as to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ACCOUNTABILITY: The state of being liable or answerable</dc:title>
  <dc:creator>Kathy Ackerman</dc:creator>
  <cp:lastModifiedBy>Kathy Ackerman</cp:lastModifiedBy>
  <cp:revision>3</cp:revision>
  <dcterms:created xsi:type="dcterms:W3CDTF">2019-01-29T19:33:34Z</dcterms:created>
  <dcterms:modified xsi:type="dcterms:W3CDTF">2019-01-29T19:56:32Z</dcterms:modified>
</cp:coreProperties>
</file>