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345" autoAdjust="0"/>
  </p:normalViewPr>
  <p:slideViewPr>
    <p:cSldViewPr snapToGrid="0">
      <p:cViewPr varScale="1">
        <p:scale>
          <a:sx n="119" d="100"/>
          <a:sy n="119" d="100"/>
        </p:scale>
        <p:origin x="89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2D22D-616D-411B-A1C9-BC114E684FCF}" type="datetimeFigureOut">
              <a:rPr lang="en-US" smtClean="0"/>
              <a:t>7/20/18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93ABC-E410-47C2-839E-CD0CEDBB4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HANDOUTS:</a:t>
            </a:r>
          </a:p>
          <a:p>
            <a:r>
              <a:rPr lang="en-US" b="1" dirty="0"/>
              <a:t>1. Definitions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Local Share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Cost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Indigent</a:t>
            </a:r>
            <a:r>
              <a:rPr lang="en-US" baseline="0" dirty="0"/>
              <a:t> Defense Grant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Indigent Defense Budget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/>
              <a:t>2. FY2020 Draft Grant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93ABC-E410-47C2-839E-CD0CEDBB4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9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 want me to do what?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910" y="3869634"/>
            <a:ext cx="10545096" cy="2118211"/>
          </a:xfrm>
        </p:spPr>
        <p:txBody>
          <a:bodyPr>
            <a:noAutofit/>
          </a:bodyPr>
          <a:lstStyle/>
          <a:p>
            <a:r>
              <a:rPr lang="en-US" sz="3200" i="1" dirty="0"/>
              <a:t>Breaking Down the Indigent Defense Grant Application</a:t>
            </a:r>
          </a:p>
          <a:p>
            <a:r>
              <a:rPr lang="en-US" sz="3200" dirty="0"/>
              <a:t>Idaho Association of County Recorders and Clerks</a:t>
            </a:r>
          </a:p>
          <a:p>
            <a:r>
              <a:rPr lang="en-US" sz="3200" dirty="0"/>
              <a:t>August 15, 2018</a:t>
            </a:r>
          </a:p>
        </p:txBody>
      </p:sp>
    </p:spTree>
    <p:extLst>
      <p:ext uri="{BB962C8B-B14F-4D97-AF65-F5344CB8AC3E}">
        <p14:creationId xmlns:p14="http://schemas.microsoft.com/office/powerpoint/2010/main" val="332716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Content &amp;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b="1" dirty="0"/>
              <a:t>Indigent Defense Grant accounting</a:t>
            </a:r>
          </a:p>
          <a:p>
            <a:pPr marL="45720" indent="0">
              <a:buNone/>
            </a:pPr>
            <a:r>
              <a:rPr lang="en-US" sz="3600" b="1" dirty="0"/>
              <a:t>County Indigent Defense Budget &amp; Expenditures</a:t>
            </a:r>
          </a:p>
          <a:p>
            <a:pPr marL="45720" indent="0">
              <a:buNone/>
            </a:pPr>
            <a:r>
              <a:rPr lang="en-US" sz="3600" b="1" dirty="0"/>
              <a:t>Compliance reporting</a:t>
            </a:r>
          </a:p>
          <a:p>
            <a:pPr marL="45720" indent="0">
              <a:buNone/>
            </a:pPr>
            <a:r>
              <a:rPr lang="en-US" sz="3600" b="1" dirty="0"/>
              <a:t>List of Defending Attorneys</a:t>
            </a:r>
          </a:p>
          <a:p>
            <a:pPr marL="45720" indent="0">
              <a:buNone/>
            </a:pPr>
            <a:r>
              <a:rPr lang="en-US" sz="3600" b="1" dirty="0"/>
              <a:t>Intent to Join with another county</a:t>
            </a:r>
          </a:p>
        </p:txBody>
      </p:sp>
    </p:spTree>
    <p:extLst>
      <p:ext uri="{BB962C8B-B14F-4D97-AF65-F5344CB8AC3E}">
        <p14:creationId xmlns:p14="http://schemas.microsoft.com/office/powerpoint/2010/main" val="2746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Indigent Defense Grant Accounting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/>
              <a:t>Unspent PDC grant funds</a:t>
            </a:r>
          </a:p>
          <a:p>
            <a:pPr marL="45720" indent="0">
              <a:buNone/>
            </a:pPr>
            <a:r>
              <a:rPr lang="en-US" sz="3600" b="1" dirty="0"/>
              <a:t>Detailed accounting of the current fiscal year’s PDC grant funds</a:t>
            </a:r>
          </a:p>
          <a:p>
            <a:pPr marL="45720" indent="0">
              <a:buNone/>
            </a:pPr>
            <a:r>
              <a:rPr lang="en-US" sz="3600" b="1" dirty="0"/>
              <a:t>Detailed plan for the use of the current fiscal year’s PDC grant funds</a:t>
            </a:r>
          </a:p>
          <a:p>
            <a:pPr marL="4572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0650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County Indigent Defense Budget &amp; Expenditures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/>
              <a:t>Attach copy of current fiscal year budget</a:t>
            </a:r>
          </a:p>
          <a:p>
            <a:pPr marL="45720" indent="0">
              <a:buNone/>
            </a:pPr>
            <a:r>
              <a:rPr lang="en-US" sz="4000" b="1" dirty="0"/>
              <a:t>Indigent defense expenditures (IDE)s for immediately preceding fiscal year</a:t>
            </a:r>
          </a:p>
          <a:p>
            <a:pPr marL="45720" indent="0">
              <a:buNone/>
            </a:pPr>
            <a:r>
              <a:rPr lang="en-US" sz="4000" b="1" dirty="0"/>
              <a:t>Anticipated IDEs for current fiscal year</a:t>
            </a:r>
          </a:p>
          <a:p>
            <a:pPr marL="45720" indent="0">
              <a:buNone/>
            </a:pPr>
            <a:r>
              <a:rPr lang="en-US" sz="4000" b="1" dirty="0"/>
              <a:t>Certification by County Clerk (Statutory requirement)</a:t>
            </a:r>
          </a:p>
        </p:txBody>
      </p:sp>
    </p:spTree>
    <p:extLst>
      <p:ext uri="{BB962C8B-B14F-4D97-AF65-F5344CB8AC3E}">
        <p14:creationId xmlns:p14="http://schemas.microsoft.com/office/powerpoint/2010/main" val="379498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8825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Compliance Reporting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297858"/>
            <a:ext cx="9872871" cy="479814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4000" b="1" dirty="0"/>
              <a:t>Compliance checklist</a:t>
            </a:r>
          </a:p>
          <a:p>
            <a:pPr marL="45720" indent="0">
              <a:buNone/>
            </a:pPr>
            <a:r>
              <a:rPr lang="en-US" sz="4000" b="1" dirty="0"/>
              <a:t>Cost Analysis</a:t>
            </a:r>
          </a:p>
          <a:p>
            <a:pPr marL="274320" lvl="1" indent="0">
              <a:buNone/>
            </a:pPr>
            <a:r>
              <a:rPr lang="en-US" sz="4000" dirty="0"/>
              <a:t>County Indigent Defense Budget</a:t>
            </a:r>
          </a:p>
          <a:p>
            <a:pPr marL="274320" lvl="1" indent="0">
              <a:buNone/>
            </a:pPr>
            <a:r>
              <a:rPr lang="en-US" sz="4000" dirty="0"/>
              <a:t>Local Share</a:t>
            </a:r>
          </a:p>
          <a:p>
            <a:pPr marL="274320" lvl="1" indent="0">
              <a:buNone/>
            </a:pPr>
            <a:r>
              <a:rPr lang="en-US" sz="4000" dirty="0"/>
              <a:t>Amount needed beyond Local Share</a:t>
            </a:r>
          </a:p>
          <a:p>
            <a:pPr marL="45720" indent="0">
              <a:buNone/>
            </a:pPr>
            <a:r>
              <a:rPr lang="en-US" sz="4000" b="1" dirty="0"/>
              <a:t>Areas of non-compliance &amp; plan to remedy</a:t>
            </a:r>
          </a:p>
          <a:p>
            <a:pPr marL="45720" indent="0">
              <a:buNone/>
            </a:pPr>
            <a:r>
              <a:rPr lang="en-US" sz="4000" b="1" dirty="0"/>
              <a:t>Plan for use of PDC grant funds</a:t>
            </a:r>
          </a:p>
        </p:txBody>
      </p:sp>
    </p:spTree>
    <p:extLst>
      <p:ext uri="{BB962C8B-B14F-4D97-AF65-F5344CB8AC3E}">
        <p14:creationId xmlns:p14="http://schemas.microsoft.com/office/powerpoint/2010/main" val="238274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List of Defending Attorneys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/>
              <a:t>Chief Public Defender</a:t>
            </a:r>
          </a:p>
          <a:p>
            <a:pPr marL="274320" lvl="1" indent="0">
              <a:buNone/>
            </a:pPr>
            <a:r>
              <a:rPr lang="en-US" sz="4000" b="1" dirty="0"/>
              <a:t>	</a:t>
            </a:r>
            <a:r>
              <a:rPr lang="en-US" sz="3600" b="1" dirty="0"/>
              <a:t>Attach list of current staff</a:t>
            </a:r>
          </a:p>
          <a:p>
            <a:pPr marL="45720" indent="0">
              <a:buNone/>
            </a:pPr>
            <a:r>
              <a:rPr lang="en-US" sz="4000" b="1" dirty="0"/>
              <a:t>Contracted defending attorneys</a:t>
            </a:r>
          </a:p>
          <a:p>
            <a:pPr marL="45720" indent="0">
              <a:buNone/>
            </a:pPr>
            <a:r>
              <a:rPr lang="en-US" sz="4000" b="1" dirty="0"/>
              <a:t>Appointed defending attorneys</a:t>
            </a:r>
          </a:p>
          <a:p>
            <a:pPr marL="45720" indent="0">
              <a:buNone/>
            </a:pPr>
            <a:r>
              <a:rPr lang="en-US" sz="4000" b="1" dirty="0"/>
              <a:t>Case types handled</a:t>
            </a:r>
          </a:p>
        </p:txBody>
      </p:sp>
    </p:spTree>
    <p:extLst>
      <p:ext uri="{BB962C8B-B14F-4D97-AF65-F5344CB8AC3E}">
        <p14:creationId xmlns:p14="http://schemas.microsoft.com/office/powerpoint/2010/main" val="127582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1C1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831327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8206" y="4291781"/>
            <a:ext cx="11415252" cy="2212258"/>
          </a:xfrm>
        </p:spPr>
        <p:txBody>
          <a:bodyPr/>
          <a:lstStyle/>
          <a:p>
            <a:r>
              <a:rPr lang="en-US" dirty="0"/>
              <a:t>Kimberly Simmons – Kimberly.Simmons@pdc.Idaho.gov – 208-869-3124</a:t>
            </a:r>
          </a:p>
          <a:p>
            <a:r>
              <a:rPr lang="en-US" dirty="0"/>
              <a:t>Aaron Freudenthal – NORTH IDAHO – Aaron.Freudenthal@pdc.Idaho.gov – 208-892-9487</a:t>
            </a:r>
          </a:p>
          <a:p>
            <a:r>
              <a:rPr lang="en-US" dirty="0"/>
              <a:t>Brianne McCoy – CENTRAL IDAHO – Brianne.McCoy@pdc.Idaho.gov – 208-789-3070</a:t>
            </a:r>
          </a:p>
          <a:p>
            <a:r>
              <a:rPr lang="en-US" dirty="0"/>
              <a:t>Jared Ricks – EAST IDAHO – Jared.Ricks@pdc.Idaho.gov – 208-520-6453</a:t>
            </a:r>
          </a:p>
        </p:txBody>
      </p:sp>
    </p:spTree>
    <p:extLst>
      <p:ext uri="{BB962C8B-B14F-4D97-AF65-F5344CB8AC3E}">
        <p14:creationId xmlns:p14="http://schemas.microsoft.com/office/powerpoint/2010/main" val="424597434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52</TotalTime>
  <Words>248</Words>
  <Application>Microsoft Macintosh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Basis</vt:lpstr>
      <vt:lpstr>You want me to do what?</vt:lpstr>
      <vt:lpstr>Content &amp; Purpose</vt:lpstr>
      <vt:lpstr>Indigent Defense Grant Accounting</vt:lpstr>
      <vt:lpstr>County Indigent Defense Budget &amp; Expenditures</vt:lpstr>
      <vt:lpstr>Compliance Reporting</vt:lpstr>
      <vt:lpstr>List of Defending Attorneys</vt:lpstr>
      <vt:lpstr>Thank you!</vt:lpstr>
    </vt:vector>
  </TitlesOfParts>
  <Company>Public Defense Commission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want me to do what?</dc:title>
  <dc:creator>Kimberly Simmons</dc:creator>
  <cp:lastModifiedBy>mindy.linn@gmail.com</cp:lastModifiedBy>
  <cp:revision>6</cp:revision>
  <dcterms:created xsi:type="dcterms:W3CDTF">2018-07-03T19:29:10Z</dcterms:created>
  <dcterms:modified xsi:type="dcterms:W3CDTF">2018-07-20T14:45:50Z</dcterms:modified>
</cp:coreProperties>
</file>