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4"/>
  </p:normalViewPr>
  <p:slideViewPr>
    <p:cSldViewPr snapToGrid="0" snapToObjects="1">
      <p:cViewPr varScale="1">
        <p:scale>
          <a:sx n="97" d="100"/>
          <a:sy n="97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2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68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700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52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182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31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67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58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762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103937"/>
            <a:ext cx="12192000" cy="754063"/>
          </a:xfrm>
          <a:prstGeom prst="rect">
            <a:avLst/>
          </a:prstGeom>
          <a:solidFill>
            <a:srgbClr val="28295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22"/>
          <a:stretch/>
        </p:blipFill>
        <p:spPr>
          <a:xfrm>
            <a:off x="10337899" y="6028594"/>
            <a:ext cx="1296929" cy="8294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00"/>
          <a:stretch/>
        </p:blipFill>
        <p:spPr>
          <a:xfrm>
            <a:off x="373218" y="5396166"/>
            <a:ext cx="1217563" cy="126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39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cap="all" baseline="0">
          <a:solidFill>
            <a:srgbClr val="282956"/>
          </a:solidFill>
          <a:latin typeface="Gotham" charset="0"/>
          <a:ea typeface="Gotham" charset="0"/>
          <a:cs typeface="Gotham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Wingdings" charset="2"/>
        <a:buChar char="§"/>
        <a:defRPr sz="2800" b="0" i="0" kern="1200">
          <a:solidFill>
            <a:schemeClr val="tx1"/>
          </a:solidFill>
          <a:latin typeface="Gotham Medium" charset="0"/>
          <a:ea typeface="Gotham Medium" charset="0"/>
          <a:cs typeface="Gotham Medium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Wingdings" charset="2"/>
        <a:buChar char="§"/>
        <a:defRPr sz="2400" b="0" i="0" kern="1200">
          <a:solidFill>
            <a:schemeClr val="tx1"/>
          </a:solidFill>
          <a:latin typeface="Gotham Medium" charset="0"/>
          <a:ea typeface="Gotham Medium" charset="0"/>
          <a:cs typeface="Gotham Medium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Wingdings" charset="2"/>
        <a:buChar char="§"/>
        <a:defRPr sz="2000" b="0" i="0" kern="1200">
          <a:solidFill>
            <a:schemeClr val="tx1"/>
          </a:solidFill>
          <a:latin typeface="Gotham Medium" charset="0"/>
          <a:ea typeface="Gotham Medium" charset="0"/>
          <a:cs typeface="Gotham Medium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Wingdings" charset="2"/>
        <a:buChar char="§"/>
        <a:defRPr sz="1800" b="0" i="0" kern="1200">
          <a:solidFill>
            <a:schemeClr val="tx1"/>
          </a:solidFill>
          <a:latin typeface="Gotham Medium" charset="0"/>
          <a:ea typeface="Gotham Medium" charset="0"/>
          <a:cs typeface="Gotham Medium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Wingdings" charset="2"/>
        <a:buChar char="§"/>
        <a:defRPr sz="1800" b="0" i="0" kern="1200">
          <a:solidFill>
            <a:schemeClr val="tx1"/>
          </a:solidFill>
          <a:latin typeface="Gotham Medium" charset="0"/>
          <a:ea typeface="Gotham Medium" charset="0"/>
          <a:cs typeface="Gotham Medium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34BA4-06F5-9D46-9F09-BCD1AB526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Counties and the 2019 Legislature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1FDD81-4266-4E41-AF4D-CDE9066ED8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1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F60A-6200-B946-9854-BF0EA0435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Turnover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B356C-07B0-2F48-AF7D-B9A76ACD4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House: 17 new legislators</a:t>
            </a:r>
          </a:p>
          <a:p>
            <a:r>
              <a:rPr lang="en-US" dirty="0"/>
              <a:t>Senate: 5 new senators</a:t>
            </a:r>
          </a:p>
          <a:p>
            <a:r>
              <a:rPr lang="en-US" dirty="0"/>
              <a:t>7 new committee chairs (JFAC, H Loc. </a:t>
            </a:r>
            <a:r>
              <a:rPr lang="en-US" dirty="0" err="1"/>
              <a:t>Gov</a:t>
            </a:r>
            <a:r>
              <a:rPr lang="en-US" dirty="0"/>
              <a:t>.’t, H State Affairs, H Environment, H Commerce, H State Affairs)</a:t>
            </a:r>
          </a:p>
          <a:p>
            <a:r>
              <a:rPr lang="en-US" dirty="0"/>
              <a:t>~20% turnover</a:t>
            </a:r>
          </a:p>
          <a:p>
            <a:r>
              <a:rPr lang="en-US" dirty="0"/>
              <a:t>Turnover highest in eastern Idaho</a:t>
            </a:r>
          </a:p>
        </p:txBody>
      </p:sp>
    </p:spTree>
    <p:extLst>
      <p:ext uri="{BB962C8B-B14F-4D97-AF65-F5344CB8AC3E}">
        <p14:creationId xmlns:p14="http://schemas.microsoft.com/office/powerpoint/2010/main" val="330964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C8AEC-F82B-4944-9234-5AE7C159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Governor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D5340-C332-AA40-9CE4-2A5155D0E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Brad Little (R) vs. Paulette Jorden (D)</a:t>
            </a:r>
          </a:p>
          <a:p>
            <a:r>
              <a:rPr lang="en-US" dirty="0"/>
              <a:t>Staffing changes and new agency heads</a:t>
            </a:r>
          </a:p>
        </p:txBody>
      </p:sp>
    </p:spTree>
    <p:extLst>
      <p:ext uri="{BB962C8B-B14F-4D97-AF65-F5344CB8AC3E}">
        <p14:creationId xmlns:p14="http://schemas.microsoft.com/office/powerpoint/2010/main" val="68043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D07B-714D-0144-91BC-3218D06EA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Issues to watch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DBC61-EDB8-D74C-874F-02568BD1A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Defense</a:t>
            </a:r>
          </a:p>
          <a:p>
            <a:r>
              <a:rPr lang="en-US" dirty="0"/>
              <a:t>Sales Tax on Groceries</a:t>
            </a:r>
          </a:p>
          <a:p>
            <a:r>
              <a:rPr lang="en-US" dirty="0"/>
              <a:t>Business Personal Property Tax Repeal</a:t>
            </a:r>
          </a:p>
          <a:p>
            <a:r>
              <a:rPr lang="en-US" dirty="0"/>
              <a:t>Transportation Funding</a:t>
            </a:r>
          </a:p>
          <a:p>
            <a:r>
              <a:rPr lang="en-US" dirty="0"/>
              <a:t>Medicaid Expansion</a:t>
            </a:r>
          </a:p>
          <a:p>
            <a:r>
              <a:rPr lang="en-US" dirty="0"/>
              <a:t>Revenue Sharing</a:t>
            </a:r>
          </a:p>
          <a:p>
            <a:r>
              <a:rPr lang="en-US" dirty="0"/>
              <a:t>Non-Municipal Solid Waste</a:t>
            </a:r>
          </a:p>
        </p:txBody>
      </p:sp>
    </p:spTree>
    <p:extLst>
      <p:ext uri="{BB962C8B-B14F-4D97-AF65-F5344CB8AC3E}">
        <p14:creationId xmlns:p14="http://schemas.microsoft.com/office/powerpoint/2010/main" val="1677448461"/>
      </p:ext>
    </p:extLst>
  </p:cSld>
  <p:clrMapOvr>
    <a:masterClrMapping/>
  </p:clrMapOvr>
</p:sld>
</file>

<file path=ppt/theme/theme1.xml><?xml version="1.0" encoding="utf-8"?>
<a:theme xmlns:a="http://schemas.openxmlformats.org/drawingml/2006/main" name="IAC PowerPoint Templat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C PowerPoint Template 2" id="{098FB408-07A1-4E47-A7FC-37C0F03F5ACA}" vid="{3BBC0BD4-80D9-BF46-BD8F-469D3A984E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IAC PowerPoint Template 2</Template>
  <TotalTime>853</TotalTime>
  <Words>98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Gotham</vt:lpstr>
      <vt:lpstr>Gotham Medium</vt:lpstr>
      <vt:lpstr>Wingdings</vt:lpstr>
      <vt:lpstr>IAC PowerPoint Template 2</vt:lpstr>
      <vt:lpstr>Counties and the 2019 Legislature</vt:lpstr>
      <vt:lpstr>Legislative Turnover</vt:lpstr>
      <vt:lpstr>New Governor </vt:lpstr>
      <vt:lpstr>The Issues to watch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Counties and the 2019 Legislature</dc:title>
  <dc:creator>Seth Grigg</dc:creator>
  <cp:lastModifiedBy>Seth Grigg</cp:lastModifiedBy>
  <cp:revision>3</cp:revision>
  <dcterms:created xsi:type="dcterms:W3CDTF">2018-06-05T04:27:26Z</dcterms:created>
  <dcterms:modified xsi:type="dcterms:W3CDTF">2018-06-05T18:41:07Z</dcterms:modified>
</cp:coreProperties>
</file>